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3"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D33E5"/>
    <a:srgbClr val="FFC000"/>
    <a:srgbClr val="FFDDFB"/>
    <a:srgbClr val="FEB4EE"/>
    <a:srgbClr val="AFAF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5" autoAdjust="0"/>
    <p:restoredTop sz="94660"/>
  </p:normalViewPr>
  <p:slideViewPr>
    <p:cSldViewPr snapToGrid="0">
      <p:cViewPr varScale="1">
        <p:scale>
          <a:sx n="76" d="100"/>
          <a:sy n="76" d="100"/>
        </p:scale>
        <p:origin x="57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7416DF5-E83A-41BD-B13B-15C806858F7D}"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724831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416DF5-E83A-41BD-B13B-15C806858F7D}"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2148151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416DF5-E83A-41BD-B13B-15C806858F7D}"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1096350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416DF5-E83A-41BD-B13B-15C806858F7D}"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332756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416DF5-E83A-41BD-B13B-15C806858F7D}" type="datetimeFigureOut">
              <a:rPr lang="en-US" smtClean="0"/>
              <a:t>10/28/2023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387565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416DF5-E83A-41BD-B13B-15C806858F7D}" type="datetimeFigureOut">
              <a:rPr lang="en-US" smtClean="0"/>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2768137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416DF5-E83A-41BD-B13B-15C806858F7D}" type="datetimeFigureOut">
              <a:rPr lang="en-US" smtClean="0"/>
              <a:t>10/28/2023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53488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416DF5-E83A-41BD-B13B-15C806858F7D}" type="datetimeFigureOut">
              <a:rPr lang="en-US" smtClean="0"/>
              <a:t>10/28/2023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229704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416DF5-E83A-41BD-B13B-15C806858F7D}" type="datetimeFigureOut">
              <a:rPr lang="en-US" smtClean="0"/>
              <a:t>10/28/2023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2644434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416DF5-E83A-41BD-B13B-15C806858F7D}" type="datetimeFigureOut">
              <a:rPr lang="en-US" smtClean="0"/>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44390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416DF5-E83A-41BD-B13B-15C806858F7D}" type="datetimeFigureOut">
              <a:rPr lang="en-US" smtClean="0"/>
              <a:t>10/28/2023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2828847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416DF5-E83A-41BD-B13B-15C806858F7D}" type="datetimeFigureOut">
              <a:rPr lang="en-US" smtClean="0"/>
              <a:t>10/28/2023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46FDC-4F23-490D-8592-D8D27BB4662E}" type="slidenum">
              <a:rPr lang="en-US" smtClean="0"/>
              <a:t>‹#›</a:t>
            </a:fld>
            <a:endParaRPr lang="en-US"/>
          </a:p>
        </p:txBody>
      </p:sp>
    </p:spTree>
    <p:extLst>
      <p:ext uri="{BB962C8B-B14F-4D97-AF65-F5344CB8AC3E}">
        <p14:creationId xmlns:p14="http://schemas.microsoft.com/office/powerpoint/2010/main" val="1668203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g"/><Relationship Id="rId13" Type="http://schemas.openxmlformats.org/officeDocument/2006/relationships/image" Target="../media/image10.jpg"/><Relationship Id="rId3" Type="http://schemas.openxmlformats.org/officeDocument/2006/relationships/slideLayout" Target="../slideLayouts/slideLayout2.xml"/><Relationship Id="rId7" Type="http://schemas.openxmlformats.org/officeDocument/2006/relationships/image" Target="../media/image4.png"/><Relationship Id="rId12" Type="http://schemas.openxmlformats.org/officeDocument/2006/relationships/image" Target="../media/image9.jpg"/><Relationship Id="rId17" Type="http://schemas.openxmlformats.org/officeDocument/2006/relationships/image" Target="../media/image14.jpg"/><Relationship Id="rId2" Type="http://schemas.openxmlformats.org/officeDocument/2006/relationships/audio" Target="../media/media1.mp3"/><Relationship Id="rId16" Type="http://schemas.openxmlformats.org/officeDocument/2006/relationships/image" Target="../media/image13.png"/><Relationship Id="rId1" Type="http://schemas.microsoft.com/office/2007/relationships/media" Target="../media/media1.mp3"/><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image" Target="../media/image2.jpg"/><Relationship Id="rId15" Type="http://schemas.openxmlformats.org/officeDocument/2006/relationships/image" Target="../media/image12.png"/><Relationship Id="rId10" Type="http://schemas.openxmlformats.org/officeDocument/2006/relationships/image" Target="../media/image7.jpg"/><Relationship Id="rId4" Type="http://schemas.openxmlformats.org/officeDocument/2006/relationships/image" Target="../media/image1.jpg"/><Relationship Id="rId9" Type="http://schemas.openxmlformats.org/officeDocument/2006/relationships/image" Target="../media/image6.jp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6.png"/><Relationship Id="rId5" Type="http://schemas.openxmlformats.org/officeDocument/2006/relationships/image" Target="../media/image15.jpg"/><Relationship Id="rId4" Type="http://schemas.openxmlformats.org/officeDocument/2006/relationships/image" Target="../media/image1.jp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10" Type="http://schemas.openxmlformats.org/officeDocument/2006/relationships/image" Target="../media/image26.png"/><Relationship Id="rId4" Type="http://schemas.openxmlformats.org/officeDocument/2006/relationships/image" Target="../media/image20.jpg"/><Relationship Id="rId9"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9.jp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0.png"/><Relationship Id="rId7" Type="http://schemas.openxmlformats.org/officeDocument/2006/relationships/image" Target="../media/image37.png"/><Relationship Id="rId2" Type="http://schemas.openxmlformats.org/officeDocument/2006/relationships/image" Target="../media/image39.jpe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42.jpg"/><Relationship Id="rId4" Type="http://schemas.openxmlformats.org/officeDocument/2006/relationships/image" Target="../media/image2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a:t>
            </a:r>
          </a:p>
        </p:txBody>
      </p:sp>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4435" y="3455195"/>
            <a:ext cx="876300" cy="876300"/>
          </a:xfrm>
          <a:prstGeom prst="rect">
            <a:avLst/>
          </a:prstGeom>
        </p:spPr>
      </p:pic>
      <p:pic>
        <p:nvPicPr>
          <p:cNvPr id="64" name="Picture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91" y="2999290"/>
            <a:ext cx="1581150" cy="28956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3954" y="2885334"/>
            <a:ext cx="1600200" cy="2857500"/>
          </a:xfrm>
          <a:prstGeom prst="rect">
            <a:avLst/>
          </a:prstGeom>
        </p:spPr>
      </p:pic>
      <p:pic>
        <p:nvPicPr>
          <p:cNvPr id="29" name="Picture 28"/>
          <p:cNvPicPr>
            <a:picLocks noChangeAspect="1"/>
          </p:cNvPicPr>
          <p:nvPr/>
        </p:nvPicPr>
        <p:blipFill>
          <a:blip r:embed="rId7"/>
          <a:stretch>
            <a:fillRect/>
          </a:stretch>
        </p:blipFill>
        <p:spPr>
          <a:xfrm>
            <a:off x="5219367" y="3590504"/>
            <a:ext cx="1184607" cy="638317"/>
          </a:xfrm>
          <a:prstGeom prst="rect">
            <a:avLst/>
          </a:prstGeom>
        </p:spPr>
      </p:pic>
      <p:sp>
        <p:nvSpPr>
          <p:cNvPr id="34" name="Rectangle 33"/>
          <p:cNvSpPr/>
          <p:nvPr/>
        </p:nvSpPr>
        <p:spPr>
          <a:xfrm>
            <a:off x="5037491" y="1473958"/>
            <a:ext cx="1281422" cy="100993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037491" y="2595928"/>
            <a:ext cx="1322366" cy="32469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527343" y="2595928"/>
            <a:ext cx="568657" cy="16234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8441843" y="1938269"/>
            <a:ext cx="1874680" cy="307777"/>
          </a:xfrm>
          <a:prstGeom prst="rect">
            <a:avLst/>
          </a:prstGeom>
          <a:noFill/>
        </p:spPr>
        <p:txBody>
          <a:bodyPr wrap="none" rtlCol="0">
            <a:spAutoFit/>
          </a:bodyPr>
          <a:lstStyle/>
          <a:p>
            <a:r>
              <a:rPr lang="en-US" sz="1400" dirty="0" err="1"/>
              <a:t>CPVA</a:t>
            </a:r>
            <a:r>
              <a:rPr lang="en-US" sz="1400" strike="sngStrike" dirty="0" err="1"/>
              <a:t>.Gohreoh</a:t>
            </a:r>
            <a:r>
              <a:rPr lang="en-US" sz="1400" strike="sngStrike" dirty="0"/>
              <a:t>(</a:t>
            </a:r>
            <a:r>
              <a:rPr lang="en-US" sz="1400" strike="sngStrike" dirty="0" err="1"/>
              <a:t>depess</a:t>
            </a:r>
            <a:r>
              <a:rPr lang="en-US" sz="1400" strike="sngStrike" dirty="0"/>
              <a:t>)</a:t>
            </a:r>
          </a:p>
        </p:txBody>
      </p:sp>
      <p:sp>
        <p:nvSpPr>
          <p:cNvPr id="57" name="TextBox 56"/>
          <p:cNvSpPr txBox="1"/>
          <p:nvPr/>
        </p:nvSpPr>
        <p:spPr>
          <a:xfrm>
            <a:off x="8802807" y="2206640"/>
            <a:ext cx="2598019" cy="1200329"/>
          </a:xfrm>
          <a:prstGeom prst="rect">
            <a:avLst/>
          </a:prstGeom>
          <a:noFill/>
        </p:spPr>
        <p:txBody>
          <a:bodyPr wrap="none" rtlCol="0">
            <a:spAutoFit/>
          </a:bodyPr>
          <a:lstStyle/>
          <a:p>
            <a:r>
              <a:rPr lang="en-US" dirty="0"/>
              <a:t>FRA-DET  Steve Meiers</a:t>
            </a:r>
          </a:p>
          <a:p>
            <a:r>
              <a:rPr lang="en-US" dirty="0"/>
              <a:t>FRA-DET  </a:t>
            </a:r>
            <a:r>
              <a:rPr lang="en-US" dirty="0" err="1"/>
              <a:t>Elke</a:t>
            </a:r>
            <a:r>
              <a:rPr lang="en-US" dirty="0"/>
              <a:t> Meiers</a:t>
            </a:r>
          </a:p>
          <a:p>
            <a:r>
              <a:rPr lang="en-US" dirty="0"/>
              <a:t>FRA-DET  Denise Fisher</a:t>
            </a:r>
          </a:p>
          <a:p>
            <a:r>
              <a:rPr lang="en-US" dirty="0"/>
              <a:t>FRA-DET  Michelle Meiers</a:t>
            </a:r>
          </a:p>
        </p:txBody>
      </p:sp>
      <p:sp>
        <p:nvSpPr>
          <p:cNvPr id="59" name="Rectangle 58"/>
          <p:cNvSpPr/>
          <p:nvPr/>
        </p:nvSpPr>
        <p:spPr>
          <a:xfrm>
            <a:off x="11319228" y="3139874"/>
            <a:ext cx="417102" cy="215444"/>
          </a:xfrm>
          <a:prstGeom prst="rect">
            <a:avLst/>
          </a:prstGeom>
          <a:solidFill>
            <a:srgbClr val="7030A0"/>
          </a:solidFill>
        </p:spPr>
        <p:txBody>
          <a:bodyPr wrap="square">
            <a:spAutoFit/>
          </a:bodyPr>
          <a:lstStyle/>
          <a:p>
            <a:r>
              <a:rPr lang="en-US" sz="800" dirty="0">
                <a:solidFill>
                  <a:schemeClr val="bg1"/>
                </a:solidFill>
              </a:rPr>
              <a:t>Age 2</a:t>
            </a:r>
          </a:p>
        </p:txBody>
      </p:sp>
      <p:sp>
        <p:nvSpPr>
          <p:cNvPr id="73" name="Rectangle 72"/>
          <p:cNvSpPr/>
          <p:nvPr/>
        </p:nvSpPr>
        <p:spPr>
          <a:xfrm>
            <a:off x="8543662" y="1967005"/>
            <a:ext cx="3472411" cy="1417049"/>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flipV="1">
            <a:off x="8939284" y="2206640"/>
            <a:ext cx="898299" cy="1115462"/>
          </a:xfrm>
          <a:prstGeom prst="line">
            <a:avLst/>
          </a:prstGeom>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16246" y="3355317"/>
            <a:ext cx="1037992" cy="1037992"/>
          </a:xfrm>
          <a:prstGeom prst="rect">
            <a:avLst/>
          </a:prstGeom>
        </p:spPr>
      </p:pic>
      <p:pic>
        <p:nvPicPr>
          <p:cNvPr id="76" name="Picture 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22684" y="3641400"/>
            <a:ext cx="692837" cy="692837"/>
          </a:xfrm>
          <a:prstGeom prst="rect">
            <a:avLst/>
          </a:prstGeom>
        </p:spPr>
      </p:pic>
      <p:sp>
        <p:nvSpPr>
          <p:cNvPr id="77" name="TextBox 76"/>
          <p:cNvSpPr txBox="1"/>
          <p:nvPr/>
        </p:nvSpPr>
        <p:spPr>
          <a:xfrm>
            <a:off x="3868794" y="3073599"/>
            <a:ext cx="1370888" cy="369332"/>
          </a:xfrm>
          <a:prstGeom prst="rect">
            <a:avLst/>
          </a:prstGeom>
          <a:noFill/>
        </p:spPr>
        <p:txBody>
          <a:bodyPr wrap="none" rtlCol="0">
            <a:spAutoFit/>
          </a:bodyPr>
          <a:lstStyle/>
          <a:p>
            <a:r>
              <a:rPr lang="en-US" dirty="0"/>
              <a:t>My Husband</a:t>
            </a:r>
          </a:p>
        </p:txBody>
      </p:sp>
      <p:cxnSp>
        <p:nvCxnSpPr>
          <p:cNvPr id="79" name="Straight Arrow Connector 78"/>
          <p:cNvCxnSpPr/>
          <p:nvPr/>
        </p:nvCxnSpPr>
        <p:spPr>
          <a:xfrm>
            <a:off x="5268709" y="3139874"/>
            <a:ext cx="2385448" cy="10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Cloud 81"/>
          <p:cNvSpPr/>
          <p:nvPr/>
        </p:nvSpPr>
        <p:spPr>
          <a:xfrm>
            <a:off x="4204348" y="3966712"/>
            <a:ext cx="1033831" cy="847945"/>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Cloud 82"/>
          <p:cNvSpPr/>
          <p:nvPr/>
        </p:nvSpPr>
        <p:spPr>
          <a:xfrm>
            <a:off x="7187519" y="2496648"/>
            <a:ext cx="1033831" cy="847945"/>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7298406" y="2780197"/>
            <a:ext cx="1494320" cy="415498"/>
          </a:xfrm>
          <a:prstGeom prst="rect">
            <a:avLst/>
          </a:prstGeom>
        </p:spPr>
        <p:txBody>
          <a:bodyPr wrap="none">
            <a:spAutoFit/>
          </a:bodyPr>
          <a:lstStyle/>
          <a:p>
            <a:r>
              <a:rPr lang="en-US" sz="1050" dirty="0"/>
              <a:t>Who is that?</a:t>
            </a:r>
          </a:p>
          <a:p>
            <a:r>
              <a:rPr lang="en-US" sz="1050" dirty="0"/>
              <a:t>That is Jason, my </a:t>
            </a:r>
            <a:r>
              <a:rPr lang="en-US" sz="1050" dirty="0" err="1"/>
              <a:t>neibor</a:t>
            </a:r>
            <a:endParaRPr lang="en-US" sz="1050" dirty="0"/>
          </a:p>
        </p:txBody>
      </p:sp>
      <p:sp>
        <p:nvSpPr>
          <p:cNvPr id="80" name="TextBox 79"/>
          <p:cNvSpPr txBox="1"/>
          <p:nvPr/>
        </p:nvSpPr>
        <p:spPr>
          <a:xfrm>
            <a:off x="4196053" y="4254084"/>
            <a:ext cx="939681" cy="400110"/>
          </a:xfrm>
          <a:prstGeom prst="rect">
            <a:avLst/>
          </a:prstGeom>
          <a:noFill/>
        </p:spPr>
        <p:txBody>
          <a:bodyPr wrap="none" rtlCol="0">
            <a:spAutoFit/>
          </a:bodyPr>
          <a:lstStyle/>
          <a:p>
            <a:r>
              <a:rPr lang="en-US" sz="1000" dirty="0"/>
              <a:t>Is Mary there?</a:t>
            </a:r>
          </a:p>
          <a:p>
            <a:r>
              <a:rPr lang="en-US" sz="1000" dirty="0"/>
              <a:t>Yes</a:t>
            </a:r>
          </a:p>
        </p:txBody>
      </p:sp>
      <p:cxnSp>
        <p:nvCxnSpPr>
          <p:cNvPr id="85" name="Straight Connector 84"/>
          <p:cNvCxnSpPr/>
          <p:nvPr/>
        </p:nvCxnSpPr>
        <p:spPr>
          <a:xfrm flipV="1">
            <a:off x="6461433" y="3874313"/>
            <a:ext cx="836973" cy="779881"/>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785454" y="3714995"/>
            <a:ext cx="570411" cy="797576"/>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16382" y="4054119"/>
            <a:ext cx="2114550" cy="1200150"/>
          </a:xfrm>
          <a:prstGeom prst="rect">
            <a:avLst/>
          </a:prstGeom>
        </p:spPr>
      </p:pic>
      <p:sp>
        <p:nvSpPr>
          <p:cNvPr id="88" name="Rectangle 87"/>
          <p:cNvSpPr/>
          <p:nvPr/>
        </p:nvSpPr>
        <p:spPr>
          <a:xfrm>
            <a:off x="9529125" y="3623688"/>
            <a:ext cx="1532664" cy="369332"/>
          </a:xfrm>
          <a:prstGeom prst="rect">
            <a:avLst/>
          </a:prstGeom>
        </p:spPr>
        <p:txBody>
          <a:bodyPr wrap="none">
            <a:spAutoFit/>
          </a:bodyPr>
          <a:lstStyle/>
          <a:p>
            <a:r>
              <a:rPr lang="en-US" strike="sngStrike" dirty="0" err="1"/>
              <a:t>toyota</a:t>
            </a:r>
            <a:r>
              <a:rPr lang="en-US" strike="sngStrike" dirty="0"/>
              <a:t> </a:t>
            </a:r>
            <a:r>
              <a:rPr lang="en-US" strike="sngStrike" dirty="0" err="1"/>
              <a:t>camery</a:t>
            </a:r>
            <a:endParaRPr lang="en-US" dirty="0"/>
          </a:p>
        </p:txBody>
      </p:sp>
      <p:sp>
        <p:nvSpPr>
          <p:cNvPr id="89" name="TextBox 88"/>
          <p:cNvSpPr txBox="1"/>
          <p:nvPr/>
        </p:nvSpPr>
        <p:spPr>
          <a:xfrm>
            <a:off x="9571447" y="5356192"/>
            <a:ext cx="1490152" cy="369332"/>
          </a:xfrm>
          <a:prstGeom prst="rect">
            <a:avLst/>
          </a:prstGeom>
          <a:noFill/>
        </p:spPr>
        <p:txBody>
          <a:bodyPr wrap="none" rtlCol="0">
            <a:spAutoFit/>
          </a:bodyPr>
          <a:lstStyle/>
          <a:p>
            <a:r>
              <a:rPr lang="en-US" dirty="0"/>
              <a:t>!</a:t>
            </a:r>
            <a:r>
              <a:rPr lang="en-US" dirty="0" err="1"/>
              <a:t>crums</a:t>
            </a:r>
            <a:r>
              <a:rPr lang="en-US" dirty="0"/>
              <a:t> </a:t>
            </a:r>
            <a:r>
              <a:rPr lang="en-US" dirty="0" err="1"/>
              <a:t>toyota</a:t>
            </a:r>
            <a:endParaRPr lang="en-US" dirty="0"/>
          </a:p>
        </p:txBody>
      </p:sp>
      <p:sp>
        <p:nvSpPr>
          <p:cNvPr id="90" name="Rectangle 89"/>
          <p:cNvSpPr/>
          <p:nvPr/>
        </p:nvSpPr>
        <p:spPr>
          <a:xfrm>
            <a:off x="6879919" y="4654194"/>
            <a:ext cx="1561924" cy="156350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6722684" y="4814657"/>
            <a:ext cx="346418" cy="439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09899" y="5204462"/>
            <a:ext cx="1223281" cy="1555226"/>
          </a:xfrm>
          <a:prstGeom prst="rect">
            <a:avLst/>
          </a:prstGeom>
        </p:spPr>
      </p:pic>
      <p:sp>
        <p:nvSpPr>
          <p:cNvPr id="93" name="Rectangle 92"/>
          <p:cNvSpPr/>
          <p:nvPr/>
        </p:nvSpPr>
        <p:spPr>
          <a:xfrm>
            <a:off x="3425239" y="4884231"/>
            <a:ext cx="1172116" cy="215444"/>
          </a:xfrm>
          <a:prstGeom prst="rect">
            <a:avLst/>
          </a:prstGeom>
        </p:spPr>
        <p:txBody>
          <a:bodyPr wrap="none">
            <a:spAutoFit/>
          </a:bodyPr>
          <a:lstStyle/>
          <a:p>
            <a:r>
              <a:rPr lang="en-US" sz="800" dirty="0"/>
              <a:t>Catherine Bach playboy</a:t>
            </a:r>
          </a:p>
        </p:txBody>
      </p:sp>
      <p:sp>
        <p:nvSpPr>
          <p:cNvPr id="94" name="TextBox 93"/>
          <p:cNvSpPr txBox="1"/>
          <p:nvPr/>
        </p:nvSpPr>
        <p:spPr>
          <a:xfrm>
            <a:off x="6318913" y="5364925"/>
            <a:ext cx="2658548" cy="923330"/>
          </a:xfrm>
          <a:prstGeom prst="rect">
            <a:avLst/>
          </a:prstGeom>
          <a:noFill/>
        </p:spPr>
        <p:txBody>
          <a:bodyPr wrap="none" rtlCol="0">
            <a:spAutoFit/>
          </a:bodyPr>
          <a:lstStyle/>
          <a:p>
            <a:r>
              <a:rPr lang="en-US" dirty="0"/>
              <a:t>Crumbs PENGONA</a:t>
            </a:r>
          </a:p>
          <a:p>
            <a:r>
              <a:rPr lang="en-US" dirty="0" err="1"/>
              <a:t>CPVA.nonPocleiSexAbuse</a:t>
            </a:r>
            <a:endParaRPr lang="en-US" dirty="0"/>
          </a:p>
          <a:p>
            <a:r>
              <a:rPr lang="en-US" sz="800" strike="sngStrike" dirty="0" err="1"/>
              <a:t>Ibm.labpcorp</a:t>
            </a:r>
            <a:r>
              <a:rPr lang="en-US" dirty="0" err="1"/>
              <a:t>.nonPocelRTALogical</a:t>
            </a:r>
            <a:endParaRPr lang="en-US" dirty="0"/>
          </a:p>
        </p:txBody>
      </p:sp>
      <p:cxnSp>
        <p:nvCxnSpPr>
          <p:cNvPr id="96" name="Straight Connector 95"/>
          <p:cNvCxnSpPr/>
          <p:nvPr/>
        </p:nvCxnSpPr>
        <p:spPr>
          <a:xfrm>
            <a:off x="6619164" y="4814657"/>
            <a:ext cx="736701" cy="438906"/>
          </a:xfrm>
          <a:prstGeom prst="line">
            <a:avLst/>
          </a:prstGeom>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04348" y="5744485"/>
            <a:ext cx="899180" cy="899180"/>
          </a:xfrm>
          <a:prstGeom prst="rect">
            <a:avLst/>
          </a:prstGeom>
        </p:spPr>
      </p:pic>
      <p:cxnSp>
        <p:nvCxnSpPr>
          <p:cNvPr id="99" name="Straight Connector 98"/>
          <p:cNvCxnSpPr/>
          <p:nvPr/>
        </p:nvCxnSpPr>
        <p:spPr>
          <a:xfrm flipH="1" flipV="1">
            <a:off x="3405588" y="5435948"/>
            <a:ext cx="1863121" cy="1323740"/>
          </a:xfrm>
          <a:prstGeom prst="line">
            <a:avLst/>
          </a:prstGeom>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3467415" y="4945968"/>
            <a:ext cx="1636113" cy="1857188"/>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p:cNvSpPr txBox="1"/>
          <p:nvPr/>
        </p:nvSpPr>
        <p:spPr>
          <a:xfrm>
            <a:off x="2722415" y="5439863"/>
            <a:ext cx="3541482" cy="923330"/>
          </a:xfrm>
          <a:prstGeom prst="rect">
            <a:avLst/>
          </a:prstGeom>
          <a:noFill/>
        </p:spPr>
        <p:txBody>
          <a:bodyPr wrap="none" rtlCol="0">
            <a:spAutoFit/>
          </a:bodyPr>
          <a:lstStyle/>
          <a:p>
            <a:r>
              <a:rPr lang="en-US" dirty="0"/>
              <a:t>                         IPX 1987 TV</a:t>
            </a:r>
          </a:p>
          <a:p>
            <a:r>
              <a:rPr lang="en-US" dirty="0" err="1"/>
              <a:t>nonPOlcieCtx</a:t>
            </a:r>
            <a:r>
              <a:rPr lang="en-US" dirty="0"/>
              <a:t> dukes of </a:t>
            </a:r>
            <a:r>
              <a:rPr lang="en-US" dirty="0" err="1"/>
              <a:t>hazrd</a:t>
            </a:r>
            <a:endParaRPr lang="en-US" dirty="0"/>
          </a:p>
          <a:p>
            <a:r>
              <a:rPr lang="en-US" dirty="0"/>
              <a:t>WWI.NSA(TEXAS).</a:t>
            </a:r>
            <a:r>
              <a:rPr lang="en-US" sz="800" strike="sngStrike" dirty="0" err="1"/>
              <a:t>marx</a:t>
            </a:r>
            <a:r>
              <a:rPr lang="en-US" dirty="0" err="1"/>
              <a:t>.nonPoclieChild</a:t>
            </a:r>
            <a:endParaRPr lang="en-US" dirty="0"/>
          </a:p>
        </p:txBody>
      </p:sp>
      <p:pic>
        <p:nvPicPr>
          <p:cNvPr id="102" name="Picture 10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363677" y="6414053"/>
            <a:ext cx="362887" cy="362887"/>
          </a:xfrm>
          <a:prstGeom prst="rect">
            <a:avLst/>
          </a:prstGeom>
        </p:spPr>
      </p:pic>
      <p:cxnSp>
        <p:nvCxnSpPr>
          <p:cNvPr id="104" name="Straight Connector 103"/>
          <p:cNvCxnSpPr/>
          <p:nvPr/>
        </p:nvCxnSpPr>
        <p:spPr>
          <a:xfrm flipV="1">
            <a:off x="2988963" y="6379997"/>
            <a:ext cx="1046279" cy="42315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5581312" y="6556735"/>
            <a:ext cx="3744102" cy="646331"/>
          </a:xfrm>
          <a:prstGeom prst="rect">
            <a:avLst/>
          </a:prstGeom>
          <a:noFill/>
        </p:spPr>
        <p:txBody>
          <a:bodyPr wrap="none" rtlCol="0">
            <a:spAutoFit/>
          </a:bodyPr>
          <a:lstStyle/>
          <a:p>
            <a:r>
              <a:rPr lang="en-US" strike="sngStrike" dirty="0"/>
              <a:t>I am glad I am white </a:t>
            </a:r>
            <a:r>
              <a:rPr lang="en-US" dirty="0"/>
              <a:t>1</a:t>
            </a:r>
            <a:r>
              <a:rPr lang="en-US" baseline="30000" dirty="0"/>
              <a:t>st</a:t>
            </a:r>
            <a:r>
              <a:rPr lang="en-US" dirty="0"/>
              <a:t> </a:t>
            </a:r>
            <a:r>
              <a:rPr lang="en-US" dirty="0" err="1"/>
              <a:t>greade</a:t>
            </a:r>
            <a:r>
              <a:rPr lang="en-US" dirty="0"/>
              <a:t> 3:30  </a:t>
            </a:r>
          </a:p>
          <a:p>
            <a:r>
              <a:rPr lang="en-US" strike="sngStrike" dirty="0"/>
              <a:t>Vanilla ice cream mc </a:t>
            </a:r>
            <a:r>
              <a:rPr lang="en-US" strike="sngStrike" dirty="0" err="1"/>
              <a:t>donnlads</a:t>
            </a:r>
            <a:r>
              <a:rPr lang="en-US" strike="sngStrike" dirty="0"/>
              <a:t> </a:t>
            </a:r>
            <a:r>
              <a:rPr lang="en-US" dirty="0"/>
              <a:t>4:30</a:t>
            </a:r>
          </a:p>
        </p:txBody>
      </p:sp>
      <p:sp>
        <p:nvSpPr>
          <p:cNvPr id="106" name="TextBox 105"/>
          <p:cNvSpPr txBox="1"/>
          <p:nvPr/>
        </p:nvSpPr>
        <p:spPr>
          <a:xfrm>
            <a:off x="9388433" y="5894890"/>
            <a:ext cx="3793154" cy="769441"/>
          </a:xfrm>
          <a:prstGeom prst="rect">
            <a:avLst/>
          </a:prstGeom>
          <a:noFill/>
        </p:spPr>
        <p:txBody>
          <a:bodyPr wrap="none" rtlCol="0">
            <a:spAutoFit/>
          </a:bodyPr>
          <a:lstStyle/>
          <a:p>
            <a:r>
              <a:rPr lang="en-US" dirty="0" err="1"/>
              <a:t>Evaluatons</a:t>
            </a:r>
            <a:r>
              <a:rPr lang="en-US" dirty="0"/>
              <a:t> of 7 w/o </a:t>
            </a:r>
            <a:r>
              <a:rPr lang="en-US" dirty="0" err="1"/>
              <a:t>Legislaton</a:t>
            </a:r>
            <a:r>
              <a:rPr lang="en-US" dirty="0"/>
              <a:t> or WAR</a:t>
            </a:r>
          </a:p>
          <a:p>
            <a:r>
              <a:rPr lang="en-US" dirty="0"/>
              <a:t>George </a:t>
            </a:r>
            <a:r>
              <a:rPr lang="en-US" dirty="0" err="1"/>
              <a:t>Wahton</a:t>
            </a:r>
            <a:r>
              <a:rPr lang="en-US" dirty="0"/>
              <a:t> , </a:t>
            </a:r>
            <a:r>
              <a:rPr lang="en-US" dirty="0" err="1"/>
              <a:t>Abrahm</a:t>
            </a:r>
            <a:r>
              <a:rPr lang="en-US" dirty="0"/>
              <a:t> Lincoln</a:t>
            </a:r>
          </a:p>
          <a:p>
            <a:r>
              <a:rPr lang="en-US" sz="800" strike="sngStrike" dirty="0"/>
              <a:t>The black </a:t>
            </a:r>
            <a:r>
              <a:rPr lang="en-US" sz="800" strike="sngStrike" dirty="0" err="1"/>
              <a:t>peop</a:t>
            </a:r>
            <a:r>
              <a:rPr lang="en-US" sz="800" strike="sngStrike" dirty="0"/>
              <a:t> and slavery(</a:t>
            </a:r>
            <a:r>
              <a:rPr lang="en-US" sz="800" strike="sngStrike" dirty="0" err="1"/>
              <a:t>asuemd</a:t>
            </a:r>
            <a:r>
              <a:rPr lang="en-US" sz="800" strike="sngStrike" dirty="0"/>
              <a:t>)</a:t>
            </a:r>
          </a:p>
        </p:txBody>
      </p:sp>
      <p:sp>
        <p:nvSpPr>
          <p:cNvPr id="108" name="TextBox 107"/>
          <p:cNvSpPr txBox="1"/>
          <p:nvPr/>
        </p:nvSpPr>
        <p:spPr>
          <a:xfrm>
            <a:off x="9083525" y="6592274"/>
            <a:ext cx="4329390" cy="369332"/>
          </a:xfrm>
          <a:prstGeom prst="rect">
            <a:avLst/>
          </a:prstGeom>
          <a:noFill/>
        </p:spPr>
        <p:txBody>
          <a:bodyPr wrap="none" rtlCol="0">
            <a:spAutoFit/>
          </a:bodyPr>
          <a:lstStyle/>
          <a:p>
            <a:r>
              <a:rPr lang="en-US" dirty="0" err="1"/>
              <a:t>nonPOcleCTX</a:t>
            </a:r>
            <a:r>
              <a:rPr lang="en-US" dirty="0"/>
              <a:t>(</a:t>
            </a:r>
            <a:r>
              <a:rPr lang="en-US" dirty="0" err="1"/>
              <a:t>unknow</a:t>
            </a:r>
            <a:r>
              <a:rPr lang="en-US" dirty="0"/>
              <a:t> 1</a:t>
            </a:r>
            <a:r>
              <a:rPr lang="en-US" baseline="30000" dirty="0"/>
              <a:t>st</a:t>
            </a:r>
            <a:r>
              <a:rPr lang="en-US" dirty="0"/>
              <a:t> </a:t>
            </a:r>
            <a:r>
              <a:rPr lang="en-US" dirty="0" err="1"/>
              <a:t>Gread,NSA</a:t>
            </a:r>
            <a:r>
              <a:rPr lang="en-US" dirty="0"/>
              <a:t>(Texas))</a:t>
            </a:r>
          </a:p>
        </p:txBody>
      </p:sp>
      <p:sp>
        <p:nvSpPr>
          <p:cNvPr id="109" name="Rectangle 108"/>
          <p:cNvSpPr/>
          <p:nvPr/>
        </p:nvSpPr>
        <p:spPr>
          <a:xfrm>
            <a:off x="2722415" y="5829637"/>
            <a:ext cx="10778755" cy="1205006"/>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887262" y="6227903"/>
            <a:ext cx="591370" cy="626635"/>
          </a:xfrm>
          <a:prstGeom prst="rect">
            <a:avLst/>
          </a:prstGeom>
        </p:spPr>
      </p:pic>
      <p:cxnSp>
        <p:nvCxnSpPr>
          <p:cNvPr id="111" name="Straight Connector 110"/>
          <p:cNvCxnSpPr/>
          <p:nvPr/>
        </p:nvCxnSpPr>
        <p:spPr>
          <a:xfrm flipV="1">
            <a:off x="4035242" y="5381963"/>
            <a:ext cx="1002249" cy="10517"/>
          </a:xfrm>
          <a:prstGeom prst="line">
            <a:avLst/>
          </a:prstGeom>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2759102" y="4984637"/>
            <a:ext cx="2704983" cy="951793"/>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HOMICIDE:NANA</a:t>
            </a:r>
            <a:endParaRPr lang="en-US" dirty="0">
              <a:solidFill>
                <a:schemeClr val="tx1"/>
              </a:solidFill>
            </a:endParaRPr>
          </a:p>
        </p:txBody>
      </p:sp>
      <p:sp>
        <p:nvSpPr>
          <p:cNvPr id="113" name="TextBox 112"/>
          <p:cNvSpPr txBox="1"/>
          <p:nvPr/>
        </p:nvSpPr>
        <p:spPr>
          <a:xfrm>
            <a:off x="9021613" y="3336785"/>
            <a:ext cx="2183611" cy="338554"/>
          </a:xfrm>
          <a:prstGeom prst="rect">
            <a:avLst/>
          </a:prstGeom>
          <a:noFill/>
        </p:spPr>
        <p:txBody>
          <a:bodyPr wrap="none" rtlCol="0">
            <a:spAutoFit/>
          </a:bodyPr>
          <a:lstStyle/>
          <a:p>
            <a:r>
              <a:rPr lang="en-US" sz="800" dirty="0"/>
              <a:t>Jason: She is like nana</a:t>
            </a:r>
          </a:p>
          <a:p>
            <a:r>
              <a:rPr lang="en-US" sz="800" dirty="0"/>
              <a:t>Steve:</a:t>
            </a:r>
            <a:r>
              <a:rPr lang="en-US" sz="800" strike="sngStrike" dirty="0"/>
              <a:t> some people do now want </a:t>
            </a:r>
            <a:r>
              <a:rPr lang="en-US" sz="800" strike="sngStrike" dirty="0" err="1"/>
              <a:t>ot</a:t>
            </a:r>
            <a:r>
              <a:rPr lang="en-US" sz="800" strike="sngStrike" dirty="0"/>
              <a:t> be </a:t>
            </a:r>
            <a:r>
              <a:rPr lang="en-US" sz="800" strike="sngStrike" dirty="0" err="1"/>
              <a:t>calle</a:t>
            </a:r>
            <a:r>
              <a:rPr lang="en-US" sz="800" strike="sngStrike" dirty="0"/>
              <a:t> old</a:t>
            </a:r>
          </a:p>
        </p:txBody>
      </p:sp>
      <p:sp>
        <p:nvSpPr>
          <p:cNvPr id="114" name="Rectangle 113"/>
          <p:cNvSpPr/>
          <p:nvPr/>
        </p:nvSpPr>
        <p:spPr>
          <a:xfrm>
            <a:off x="8543662" y="3357641"/>
            <a:ext cx="3472411" cy="369357"/>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10157038" y="1328671"/>
            <a:ext cx="2079008" cy="53422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 1</a:t>
            </a:r>
          </a:p>
        </p:txBody>
      </p:sp>
      <p:cxnSp>
        <p:nvCxnSpPr>
          <p:cNvPr id="119" name="Straight Connector 118"/>
          <p:cNvCxnSpPr/>
          <p:nvPr/>
        </p:nvCxnSpPr>
        <p:spPr>
          <a:xfrm flipV="1">
            <a:off x="9837583" y="2361063"/>
            <a:ext cx="1012387" cy="961039"/>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941696" y="1473958"/>
            <a:ext cx="2934714" cy="646331"/>
          </a:xfrm>
          <a:prstGeom prst="rect">
            <a:avLst/>
          </a:prstGeom>
          <a:noFill/>
        </p:spPr>
        <p:txBody>
          <a:bodyPr wrap="none" rtlCol="0">
            <a:spAutoFit/>
          </a:bodyPr>
          <a:lstStyle/>
          <a:p>
            <a:r>
              <a:rPr lang="en-US" dirty="0" err="1"/>
              <a:t>nonPoliceCfgLogical</a:t>
            </a:r>
            <a:r>
              <a:rPr lang="en-US" dirty="0"/>
              <a:t>(MOVIES)</a:t>
            </a:r>
          </a:p>
          <a:p>
            <a:r>
              <a:rPr lang="en-US" dirty="0"/>
              <a:t>	</a:t>
            </a:r>
            <a:r>
              <a:rPr lang="en-US" sz="800" strike="sngStrike" dirty="0"/>
              <a:t>2pac</a:t>
            </a:r>
          </a:p>
        </p:txBody>
      </p:sp>
      <p:sp>
        <p:nvSpPr>
          <p:cNvPr id="121" name="Rectangle 120"/>
          <p:cNvSpPr/>
          <p:nvPr/>
        </p:nvSpPr>
        <p:spPr>
          <a:xfrm>
            <a:off x="1954666" y="1928922"/>
            <a:ext cx="174385" cy="45719"/>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5135734" y="1569493"/>
            <a:ext cx="1128163" cy="7915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7717" y="2420028"/>
            <a:ext cx="1559248" cy="36360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Joeb</a:t>
            </a:r>
            <a:r>
              <a:rPr lang="en-US" dirty="0"/>
              <a:t>/</a:t>
            </a:r>
            <a:r>
              <a:rPr lang="en-US" dirty="0" err="1"/>
              <a:t>Joeb</a:t>
            </a:r>
            <a:endParaRPr lang="en-US" dirty="0"/>
          </a:p>
        </p:txBody>
      </p:sp>
      <p:sp>
        <p:nvSpPr>
          <p:cNvPr id="127" name="Rectangle 126"/>
          <p:cNvSpPr/>
          <p:nvPr/>
        </p:nvSpPr>
        <p:spPr>
          <a:xfrm>
            <a:off x="8887262" y="3726998"/>
            <a:ext cx="729120" cy="32712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a:t>
            </a:r>
          </a:p>
        </p:txBody>
      </p:sp>
      <p:sp>
        <p:nvSpPr>
          <p:cNvPr id="128" name="TextBox 127"/>
          <p:cNvSpPr txBox="1"/>
          <p:nvPr/>
        </p:nvSpPr>
        <p:spPr>
          <a:xfrm>
            <a:off x="9755274" y="3888196"/>
            <a:ext cx="532518" cy="230832"/>
          </a:xfrm>
          <a:prstGeom prst="rect">
            <a:avLst/>
          </a:prstGeom>
          <a:noFill/>
        </p:spPr>
        <p:txBody>
          <a:bodyPr wrap="none" rtlCol="0">
            <a:spAutoFit/>
          </a:bodyPr>
          <a:lstStyle/>
          <a:p>
            <a:r>
              <a:rPr lang="en-US" sz="900" strike="sngStrike" dirty="0"/>
              <a:t>crumbs</a:t>
            </a:r>
          </a:p>
        </p:txBody>
      </p:sp>
      <p:sp>
        <p:nvSpPr>
          <p:cNvPr id="129" name="Rectangle 128"/>
          <p:cNvSpPr/>
          <p:nvPr/>
        </p:nvSpPr>
        <p:spPr>
          <a:xfrm>
            <a:off x="72709" y="1452531"/>
            <a:ext cx="652743" cy="369332"/>
          </a:xfrm>
          <a:prstGeom prst="rect">
            <a:avLst/>
          </a:prstGeom>
        </p:spPr>
        <p:txBody>
          <a:bodyPr wrap="none">
            <a:spAutoFit/>
          </a:bodyPr>
          <a:lstStyle/>
          <a:p>
            <a:r>
              <a:rPr lang="en-US" b="1" dirty="0"/>
              <a:t>1994</a:t>
            </a:r>
          </a:p>
        </p:txBody>
      </p:sp>
      <p:pic>
        <p:nvPicPr>
          <p:cNvPr id="130" name="Picture 1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05730" y="1590324"/>
            <a:ext cx="419281" cy="748716"/>
          </a:xfrm>
          <a:prstGeom prst="rect">
            <a:avLst/>
          </a:prstGeom>
        </p:spPr>
      </p:pic>
      <p:pic>
        <p:nvPicPr>
          <p:cNvPr id="132" name="Picture 13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50322" y="1587373"/>
            <a:ext cx="508857" cy="658673"/>
          </a:xfrm>
          <a:prstGeom prst="rect">
            <a:avLst/>
          </a:prstGeom>
        </p:spPr>
      </p:pic>
      <p:pic>
        <p:nvPicPr>
          <p:cNvPr id="133" name="Picture 13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56589" y="3229062"/>
            <a:ext cx="508857" cy="658673"/>
          </a:xfrm>
          <a:prstGeom prst="rect">
            <a:avLst/>
          </a:prstGeom>
        </p:spPr>
      </p:pic>
      <p:pic>
        <p:nvPicPr>
          <p:cNvPr id="135" name="arr. Robert Longfiel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2924837" y="1965967"/>
            <a:ext cx="609600" cy="609600"/>
          </a:xfrm>
          <a:prstGeom prst="rect">
            <a:avLst/>
          </a:prstGeom>
        </p:spPr>
      </p:pic>
      <p:pic>
        <p:nvPicPr>
          <p:cNvPr id="136" name="Picture 13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5939" y="1509864"/>
            <a:ext cx="1472363" cy="1472363"/>
          </a:xfrm>
          <a:prstGeom prst="rect">
            <a:avLst/>
          </a:prstGeom>
        </p:spPr>
      </p:pic>
    </p:spTree>
    <p:extLst>
      <p:ext uri="{BB962C8B-B14F-4D97-AF65-F5344CB8AC3E}">
        <p14:creationId xmlns:p14="http://schemas.microsoft.com/office/powerpoint/2010/main" val="8269587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3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704" fill="hold"/>
                                        <p:tgtEl>
                                          <p:spTgt spid="135"/>
                                        </p:tgtEl>
                                      </p:cBhvr>
                                    </p:cmd>
                                  </p:childTnLst>
                                </p:cTn>
                              </p:par>
                            </p:childTnLst>
                          </p:cTn>
                        </p:par>
                      </p:childTnLst>
                    </p:cTn>
                  </p:par>
                </p:childTnLst>
              </p:cTn>
              <p:nextCondLst>
                <p:cond evt="onClick" delay="0">
                  <p:tgtEl>
                    <p:spTgt spid="135"/>
                  </p:tgtEl>
                </p:cond>
              </p:nextCondLst>
            </p:seq>
            <p:audio>
              <p:cMediaNode vol="7576">
                <p:cTn id="7" fill="hold" display="0">
                  <p:stCondLst>
                    <p:cond delay="indefinite"/>
                  </p:stCondLst>
                  <p:endCondLst>
                    <p:cond evt="onStopAudio" delay="0">
                      <p:tgtEl>
                        <p:sldTgt/>
                      </p:tgtEl>
                    </p:cond>
                  </p:endCondLst>
                </p:cTn>
                <p:tgtEl>
                  <p:spTgt spid="13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a:extLst>
              <a:ext uri="{FF2B5EF4-FFF2-40B4-BE49-F238E27FC236}">
                <a16:creationId xmlns:a16="http://schemas.microsoft.com/office/drawing/2014/main" id="{3E9B179E-DE31-45B4-9C99-4E8B643E4B7C}"/>
              </a:ext>
            </a:extLst>
          </p:cNvPr>
          <p:cNvSpPr/>
          <p:nvPr/>
        </p:nvSpPr>
        <p:spPr>
          <a:xfrm>
            <a:off x="3886200" y="3994556"/>
            <a:ext cx="1847370" cy="996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a:t>
            </a:r>
          </a:p>
        </p:txBody>
      </p:sp>
      <p:sp>
        <p:nvSpPr>
          <p:cNvPr id="108" name="TextBox 107"/>
          <p:cNvSpPr txBox="1"/>
          <p:nvPr/>
        </p:nvSpPr>
        <p:spPr>
          <a:xfrm>
            <a:off x="9083525" y="6592274"/>
            <a:ext cx="4329390" cy="369332"/>
          </a:xfrm>
          <a:prstGeom prst="rect">
            <a:avLst/>
          </a:prstGeom>
          <a:noFill/>
        </p:spPr>
        <p:txBody>
          <a:bodyPr wrap="none" rtlCol="0">
            <a:spAutoFit/>
          </a:bodyPr>
          <a:lstStyle/>
          <a:p>
            <a:r>
              <a:rPr lang="en-US" dirty="0" err="1"/>
              <a:t>nonPOcleCTX</a:t>
            </a:r>
            <a:r>
              <a:rPr lang="en-US" dirty="0"/>
              <a:t>(</a:t>
            </a:r>
            <a:r>
              <a:rPr lang="en-US" dirty="0" err="1"/>
              <a:t>unknow</a:t>
            </a:r>
            <a:r>
              <a:rPr lang="en-US" dirty="0"/>
              <a:t> 1</a:t>
            </a:r>
            <a:r>
              <a:rPr lang="en-US" baseline="30000" dirty="0"/>
              <a:t>st</a:t>
            </a:r>
            <a:r>
              <a:rPr lang="en-US" dirty="0"/>
              <a:t> </a:t>
            </a:r>
            <a:r>
              <a:rPr lang="en-US" dirty="0" err="1"/>
              <a:t>Gread,NSA</a:t>
            </a:r>
            <a:r>
              <a:rPr lang="en-US" dirty="0"/>
              <a:t>(Texas))</a:t>
            </a:r>
          </a:p>
        </p:txBody>
      </p:sp>
      <p:pic>
        <p:nvPicPr>
          <p:cNvPr id="65" name="Picture 64">
            <a:extLst>
              <a:ext uri="{FF2B5EF4-FFF2-40B4-BE49-F238E27FC236}">
                <a16:creationId xmlns:a16="http://schemas.microsoft.com/office/drawing/2014/main" id="{231FA9B7-5024-460B-8ED8-E5FBB2F528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4910" y="1863312"/>
            <a:ext cx="876300" cy="876300"/>
          </a:xfrm>
          <a:prstGeom prst="rect">
            <a:avLst/>
          </a:prstGeom>
        </p:spPr>
      </p:pic>
      <p:sp>
        <p:nvSpPr>
          <p:cNvPr id="2" name="TextBox 1">
            <a:extLst>
              <a:ext uri="{FF2B5EF4-FFF2-40B4-BE49-F238E27FC236}">
                <a16:creationId xmlns:a16="http://schemas.microsoft.com/office/drawing/2014/main" id="{73B2C42F-FC8A-4790-95BD-6FD1BF2518BD}"/>
              </a:ext>
            </a:extLst>
          </p:cNvPr>
          <p:cNvSpPr txBox="1"/>
          <p:nvPr/>
        </p:nvSpPr>
        <p:spPr>
          <a:xfrm>
            <a:off x="2461189" y="1580972"/>
            <a:ext cx="675185" cy="369332"/>
          </a:xfrm>
          <a:prstGeom prst="rect">
            <a:avLst/>
          </a:prstGeom>
          <a:noFill/>
        </p:spPr>
        <p:txBody>
          <a:bodyPr wrap="none" rtlCol="0">
            <a:spAutoFit/>
          </a:bodyPr>
          <a:lstStyle/>
          <a:p>
            <a:r>
              <a:rPr lang="en-US" dirty="0"/>
              <a:t>Dean</a:t>
            </a:r>
          </a:p>
        </p:txBody>
      </p:sp>
      <p:pic>
        <p:nvPicPr>
          <p:cNvPr id="7" name="Picture 6">
            <a:extLst>
              <a:ext uri="{FF2B5EF4-FFF2-40B4-BE49-F238E27FC236}">
                <a16:creationId xmlns:a16="http://schemas.microsoft.com/office/drawing/2014/main" id="{8CE1F51B-7BAB-49B3-B1D4-0297A01633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0850" y="2631662"/>
            <a:ext cx="819150" cy="546100"/>
          </a:xfrm>
          <a:prstGeom prst="rect">
            <a:avLst/>
          </a:prstGeom>
        </p:spPr>
      </p:pic>
      <p:sp>
        <p:nvSpPr>
          <p:cNvPr id="68" name="TextBox 67">
            <a:extLst>
              <a:ext uri="{FF2B5EF4-FFF2-40B4-BE49-F238E27FC236}">
                <a16:creationId xmlns:a16="http://schemas.microsoft.com/office/drawing/2014/main" id="{E194D58F-57F0-494C-8EEC-EBCEA10E3C3B}"/>
              </a:ext>
            </a:extLst>
          </p:cNvPr>
          <p:cNvSpPr txBox="1"/>
          <p:nvPr/>
        </p:nvSpPr>
        <p:spPr>
          <a:xfrm>
            <a:off x="4336524" y="2327200"/>
            <a:ext cx="675185" cy="369332"/>
          </a:xfrm>
          <a:prstGeom prst="rect">
            <a:avLst/>
          </a:prstGeom>
          <a:noFill/>
        </p:spPr>
        <p:txBody>
          <a:bodyPr wrap="none" rtlCol="0">
            <a:spAutoFit/>
          </a:bodyPr>
          <a:lstStyle/>
          <a:p>
            <a:r>
              <a:rPr lang="en-US" strike="sngStrike" dirty="0"/>
              <a:t>Dean</a:t>
            </a:r>
          </a:p>
        </p:txBody>
      </p:sp>
      <p:cxnSp>
        <p:nvCxnSpPr>
          <p:cNvPr id="9" name="Straight Connector 8">
            <a:extLst>
              <a:ext uri="{FF2B5EF4-FFF2-40B4-BE49-F238E27FC236}">
                <a16:creationId xmlns:a16="http://schemas.microsoft.com/office/drawing/2014/main" id="{E8634B88-34A0-415E-B941-3C902A1854E6}"/>
              </a:ext>
            </a:extLst>
          </p:cNvPr>
          <p:cNvCxnSpPr/>
          <p:nvPr/>
        </p:nvCxnSpPr>
        <p:spPr>
          <a:xfrm flipV="1">
            <a:off x="3886200" y="2230270"/>
            <a:ext cx="1676400" cy="1348884"/>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9505BDD-B1E0-4018-ABCD-4054737EDB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65190" y="2479262"/>
            <a:ext cx="304800" cy="304800"/>
          </a:xfrm>
          <a:prstGeom prst="rect">
            <a:avLst/>
          </a:prstGeom>
        </p:spPr>
      </p:pic>
      <p:sp>
        <p:nvSpPr>
          <p:cNvPr id="12" name="TextBox 11">
            <a:extLst>
              <a:ext uri="{FF2B5EF4-FFF2-40B4-BE49-F238E27FC236}">
                <a16:creationId xmlns:a16="http://schemas.microsoft.com/office/drawing/2014/main" id="{FC6623A9-1EAB-4F4A-B3DE-F32E2D86C33C}"/>
              </a:ext>
            </a:extLst>
          </p:cNvPr>
          <p:cNvSpPr txBox="1"/>
          <p:nvPr/>
        </p:nvSpPr>
        <p:spPr>
          <a:xfrm>
            <a:off x="7886700" y="2631662"/>
            <a:ext cx="654346" cy="369332"/>
          </a:xfrm>
          <a:prstGeom prst="rect">
            <a:avLst/>
          </a:prstGeom>
          <a:noFill/>
        </p:spPr>
        <p:txBody>
          <a:bodyPr wrap="none" rtlCol="0">
            <a:spAutoFit/>
          </a:bodyPr>
          <a:lstStyle/>
          <a:p>
            <a:r>
              <a:rPr lang="en-US" dirty="0"/>
              <a:t>dean</a:t>
            </a:r>
          </a:p>
        </p:txBody>
      </p:sp>
      <p:pic>
        <p:nvPicPr>
          <p:cNvPr id="14" name="Picture 13">
            <a:extLst>
              <a:ext uri="{FF2B5EF4-FFF2-40B4-BE49-F238E27FC236}">
                <a16:creationId xmlns:a16="http://schemas.microsoft.com/office/drawing/2014/main" id="{679B4733-E2BB-4ADE-BBC5-30DE9B80039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2425" y="2255950"/>
            <a:ext cx="1733550" cy="1238250"/>
          </a:xfrm>
          <a:prstGeom prst="rect">
            <a:avLst/>
          </a:prstGeom>
        </p:spPr>
      </p:pic>
      <p:pic>
        <p:nvPicPr>
          <p:cNvPr id="16" name="Picture 15">
            <a:extLst>
              <a:ext uri="{FF2B5EF4-FFF2-40B4-BE49-F238E27FC236}">
                <a16:creationId xmlns:a16="http://schemas.microsoft.com/office/drawing/2014/main" id="{D07F2677-D683-45A1-A2FA-E2693B02C78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49815" y="2511866"/>
            <a:ext cx="800100" cy="800100"/>
          </a:xfrm>
          <a:prstGeom prst="rect">
            <a:avLst/>
          </a:prstGeom>
        </p:spPr>
      </p:pic>
      <p:cxnSp>
        <p:nvCxnSpPr>
          <p:cNvPr id="18" name="Straight Connector 17">
            <a:extLst>
              <a:ext uri="{FF2B5EF4-FFF2-40B4-BE49-F238E27FC236}">
                <a16:creationId xmlns:a16="http://schemas.microsoft.com/office/drawing/2014/main" id="{FCF16612-C6AF-4734-9CFA-A4C013B1979C}"/>
              </a:ext>
            </a:extLst>
          </p:cNvPr>
          <p:cNvCxnSpPr/>
          <p:nvPr/>
        </p:nvCxnSpPr>
        <p:spPr>
          <a:xfrm>
            <a:off x="8955116" y="2374148"/>
            <a:ext cx="3630584" cy="10548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07C6CE-AAC8-4097-B459-B1F0959A23E9}"/>
              </a:ext>
            </a:extLst>
          </p:cNvPr>
          <p:cNvSpPr txBox="1"/>
          <p:nvPr/>
        </p:nvSpPr>
        <p:spPr>
          <a:xfrm>
            <a:off x="8873926" y="1534634"/>
            <a:ext cx="3294813" cy="646331"/>
          </a:xfrm>
          <a:prstGeom prst="rect">
            <a:avLst/>
          </a:prstGeom>
          <a:noFill/>
        </p:spPr>
        <p:txBody>
          <a:bodyPr wrap="none" rtlCol="0">
            <a:spAutoFit/>
          </a:bodyPr>
          <a:lstStyle/>
          <a:p>
            <a:r>
              <a:rPr lang="en-US" dirty="0"/>
              <a:t>HOMCIDE:IS-A-BELL: </a:t>
            </a:r>
            <a:r>
              <a:rPr lang="en-US" dirty="0" err="1"/>
              <a:t>OIL,Bejamin</a:t>
            </a:r>
            <a:endParaRPr lang="en-US" dirty="0"/>
          </a:p>
          <a:p>
            <a:r>
              <a:rPr lang="en-US" dirty="0" err="1"/>
              <a:t>Skyscaper</a:t>
            </a:r>
            <a:r>
              <a:rPr lang="en-US" dirty="0"/>
              <a:t> Iron Welding</a:t>
            </a:r>
          </a:p>
        </p:txBody>
      </p:sp>
      <p:sp>
        <p:nvSpPr>
          <p:cNvPr id="84" name="Rectangle 83">
            <a:extLst>
              <a:ext uri="{FF2B5EF4-FFF2-40B4-BE49-F238E27FC236}">
                <a16:creationId xmlns:a16="http://schemas.microsoft.com/office/drawing/2014/main" id="{DAEC10D8-5023-4950-9253-F4197F95769F}"/>
              </a:ext>
            </a:extLst>
          </p:cNvPr>
          <p:cNvSpPr/>
          <p:nvPr/>
        </p:nvSpPr>
        <p:spPr>
          <a:xfrm>
            <a:off x="9242425" y="2155765"/>
            <a:ext cx="2480291" cy="1390270"/>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HOMICIDE:NANA</a:t>
            </a:r>
            <a:endParaRPr lang="en-US" dirty="0">
              <a:solidFill>
                <a:schemeClr val="tx1"/>
              </a:solidFill>
            </a:endParaRPr>
          </a:p>
        </p:txBody>
      </p:sp>
      <p:sp>
        <p:nvSpPr>
          <p:cNvPr id="95" name="Rectangle 94">
            <a:extLst>
              <a:ext uri="{FF2B5EF4-FFF2-40B4-BE49-F238E27FC236}">
                <a16:creationId xmlns:a16="http://schemas.microsoft.com/office/drawing/2014/main" id="{634107A5-9888-4B16-9F20-F99622C2C528}"/>
              </a:ext>
            </a:extLst>
          </p:cNvPr>
          <p:cNvSpPr/>
          <p:nvPr/>
        </p:nvSpPr>
        <p:spPr>
          <a:xfrm>
            <a:off x="6321427" y="2121193"/>
            <a:ext cx="2480291" cy="1390270"/>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TextBox 19">
            <a:extLst>
              <a:ext uri="{FF2B5EF4-FFF2-40B4-BE49-F238E27FC236}">
                <a16:creationId xmlns:a16="http://schemas.microsoft.com/office/drawing/2014/main" id="{B13474FA-BA01-4351-8185-EC1D627C8B25}"/>
              </a:ext>
            </a:extLst>
          </p:cNvPr>
          <p:cNvSpPr txBox="1"/>
          <p:nvPr/>
        </p:nvSpPr>
        <p:spPr>
          <a:xfrm>
            <a:off x="10477823" y="3419886"/>
            <a:ext cx="1244893" cy="369332"/>
          </a:xfrm>
          <a:prstGeom prst="rect">
            <a:avLst/>
          </a:prstGeom>
          <a:noFill/>
        </p:spPr>
        <p:txBody>
          <a:bodyPr wrap="none" rtlCol="0">
            <a:spAutoFit/>
          </a:bodyPr>
          <a:lstStyle/>
          <a:p>
            <a:r>
              <a:rPr lang="en-US" dirty="0"/>
              <a:t>PAUL, </a:t>
            </a:r>
            <a:r>
              <a:rPr lang="en-US" strike="sngStrike" dirty="0" err="1"/>
              <a:t>laura</a:t>
            </a:r>
            <a:endParaRPr lang="en-US" strike="sngStrike" dirty="0"/>
          </a:p>
        </p:txBody>
      </p:sp>
      <p:cxnSp>
        <p:nvCxnSpPr>
          <p:cNvPr id="22" name="Straight Connector 21">
            <a:extLst>
              <a:ext uri="{FF2B5EF4-FFF2-40B4-BE49-F238E27FC236}">
                <a16:creationId xmlns:a16="http://schemas.microsoft.com/office/drawing/2014/main" id="{1314B298-0E67-4A7D-B750-B881C216AC25}"/>
              </a:ext>
            </a:extLst>
          </p:cNvPr>
          <p:cNvCxnSpPr/>
          <p:nvPr/>
        </p:nvCxnSpPr>
        <p:spPr>
          <a:xfrm flipV="1">
            <a:off x="6819900" y="2374148"/>
            <a:ext cx="914400" cy="442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3D5F6BF-7ACE-4593-B579-0F605E16F9ED}"/>
              </a:ext>
            </a:extLst>
          </p:cNvPr>
          <p:cNvCxnSpPr/>
          <p:nvPr/>
        </p:nvCxnSpPr>
        <p:spPr>
          <a:xfrm flipV="1">
            <a:off x="7733302" y="2631662"/>
            <a:ext cx="762382" cy="797338"/>
          </a:xfrm>
          <a:prstGeom prst="line">
            <a:avLst/>
          </a:prstGeom>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4173508" y="2374148"/>
            <a:ext cx="1676401" cy="1205006"/>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Hallaluja">
            <a:hlinkClick r:id="" action="ppaction://media"/>
            <a:extLst>
              <a:ext uri="{FF2B5EF4-FFF2-40B4-BE49-F238E27FC236}">
                <a16:creationId xmlns:a16="http://schemas.microsoft.com/office/drawing/2014/main" id="{3212D1F3-6632-4FD8-9908-2C336FA4216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073548" y="3689756"/>
            <a:ext cx="609600" cy="609600"/>
          </a:xfrm>
          <a:prstGeom prst="rect">
            <a:avLst/>
          </a:prstGeom>
        </p:spPr>
      </p:pic>
      <p:sp>
        <p:nvSpPr>
          <p:cNvPr id="26" name="Arrow: Right 25">
            <a:extLst>
              <a:ext uri="{FF2B5EF4-FFF2-40B4-BE49-F238E27FC236}">
                <a16:creationId xmlns:a16="http://schemas.microsoft.com/office/drawing/2014/main" id="{5A3B3305-8498-44BE-B450-0030E341809C}"/>
              </a:ext>
            </a:extLst>
          </p:cNvPr>
          <p:cNvSpPr/>
          <p:nvPr/>
        </p:nvSpPr>
        <p:spPr>
          <a:xfrm flipH="1">
            <a:off x="3333762" y="4175404"/>
            <a:ext cx="5621354" cy="530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4F9B699-03FF-4E3B-9B5F-A1156FC49C74}"/>
              </a:ext>
            </a:extLst>
          </p:cNvPr>
          <p:cNvSpPr/>
          <p:nvPr/>
        </p:nvSpPr>
        <p:spPr>
          <a:xfrm>
            <a:off x="3715230" y="5277028"/>
            <a:ext cx="1847370" cy="99677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Hallaluja">
            <a:hlinkClick r:id="" action="ppaction://media"/>
            <a:extLst>
              <a:ext uri="{FF2B5EF4-FFF2-40B4-BE49-F238E27FC236}">
                <a16:creationId xmlns:a16="http://schemas.microsoft.com/office/drawing/2014/main" id="{43D0FD71-7C65-4D53-9578-4C76EDD5750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144439" y="3689756"/>
            <a:ext cx="609600" cy="609600"/>
          </a:xfrm>
          <a:prstGeom prst="rect">
            <a:avLst/>
          </a:prstGeom>
        </p:spPr>
      </p:pic>
      <p:pic>
        <p:nvPicPr>
          <p:cNvPr id="110" name="Hallaluja">
            <a:hlinkClick r:id="" action="ppaction://media"/>
            <a:extLst>
              <a:ext uri="{FF2B5EF4-FFF2-40B4-BE49-F238E27FC236}">
                <a16:creationId xmlns:a16="http://schemas.microsoft.com/office/drawing/2014/main" id="{68034F59-1597-4806-866C-70F97DA45A0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7516595" y="3638847"/>
            <a:ext cx="609600" cy="609600"/>
          </a:xfrm>
          <a:prstGeom prst="rect">
            <a:avLst/>
          </a:prstGeom>
        </p:spPr>
      </p:pic>
      <p:cxnSp>
        <p:nvCxnSpPr>
          <p:cNvPr id="30" name="Straight Connector 29">
            <a:extLst>
              <a:ext uri="{FF2B5EF4-FFF2-40B4-BE49-F238E27FC236}">
                <a16:creationId xmlns:a16="http://schemas.microsoft.com/office/drawing/2014/main" id="{54AD17BB-F8FD-473C-AE91-1CB7D8643A61}"/>
              </a:ext>
            </a:extLst>
          </p:cNvPr>
          <p:cNvCxnSpPr/>
          <p:nvPr/>
        </p:nvCxnSpPr>
        <p:spPr>
          <a:xfrm>
            <a:off x="419100" y="3751384"/>
            <a:ext cx="11658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A0979A8-EBD5-49DF-BEB3-7E9778EACED2}"/>
              </a:ext>
            </a:extLst>
          </p:cNvPr>
          <p:cNvCxnSpPr/>
          <p:nvPr/>
        </p:nvCxnSpPr>
        <p:spPr>
          <a:xfrm>
            <a:off x="2231210" y="5181600"/>
            <a:ext cx="9218655" cy="95428"/>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05E3291-54B2-4AEA-A0B7-ADA68F4A3780}"/>
              </a:ext>
            </a:extLst>
          </p:cNvPr>
          <p:cNvSpPr/>
          <p:nvPr/>
        </p:nvSpPr>
        <p:spPr>
          <a:xfrm>
            <a:off x="3639330" y="1390918"/>
            <a:ext cx="2566291"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Stanford ATOMLCOCK</a:t>
            </a:r>
          </a:p>
        </p:txBody>
      </p:sp>
      <p:sp>
        <p:nvSpPr>
          <p:cNvPr id="116" name="Rectangle 115">
            <a:extLst>
              <a:ext uri="{FF2B5EF4-FFF2-40B4-BE49-F238E27FC236}">
                <a16:creationId xmlns:a16="http://schemas.microsoft.com/office/drawing/2014/main" id="{61418E32-0097-4CE9-BEE5-7B724B2CD017}"/>
              </a:ext>
            </a:extLst>
          </p:cNvPr>
          <p:cNvSpPr/>
          <p:nvPr/>
        </p:nvSpPr>
        <p:spPr>
          <a:xfrm>
            <a:off x="3639330" y="1854558"/>
            <a:ext cx="8793970" cy="1934659"/>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495819CE-0744-4E5A-B822-C87F1625CC94}"/>
              </a:ext>
            </a:extLst>
          </p:cNvPr>
          <p:cNvSpPr/>
          <p:nvPr/>
        </p:nvSpPr>
        <p:spPr>
          <a:xfrm>
            <a:off x="3164587" y="4736501"/>
            <a:ext cx="8793970" cy="1934659"/>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row: Right 117">
            <a:extLst>
              <a:ext uri="{FF2B5EF4-FFF2-40B4-BE49-F238E27FC236}">
                <a16:creationId xmlns:a16="http://schemas.microsoft.com/office/drawing/2014/main" id="{93843ACE-B08C-4DFA-8732-10E8E83CDA2D}"/>
              </a:ext>
            </a:extLst>
          </p:cNvPr>
          <p:cNvSpPr/>
          <p:nvPr/>
        </p:nvSpPr>
        <p:spPr>
          <a:xfrm flipH="1">
            <a:off x="1249964" y="4252817"/>
            <a:ext cx="1914623" cy="5302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9730C6E-99D3-4E50-A84D-6BD92A5715D3}"/>
              </a:ext>
            </a:extLst>
          </p:cNvPr>
          <p:cNvSpPr txBox="1"/>
          <p:nvPr/>
        </p:nvSpPr>
        <p:spPr>
          <a:xfrm>
            <a:off x="177604" y="3923615"/>
            <a:ext cx="936538" cy="369332"/>
          </a:xfrm>
          <a:prstGeom prst="rect">
            <a:avLst/>
          </a:prstGeom>
          <a:noFill/>
        </p:spPr>
        <p:txBody>
          <a:bodyPr wrap="none" rtlCol="0">
            <a:spAutoFit/>
          </a:bodyPr>
          <a:lstStyle/>
          <a:p>
            <a:r>
              <a:rPr lang="en-US" strike="sngStrike" dirty="0"/>
              <a:t>BROWN</a:t>
            </a:r>
          </a:p>
        </p:txBody>
      </p:sp>
    </p:spTree>
    <p:extLst>
      <p:ext uri="{BB962C8B-B14F-4D97-AF65-F5344CB8AC3E}">
        <p14:creationId xmlns:p14="http://schemas.microsoft.com/office/powerpoint/2010/main" val="3797431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704"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0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1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5"/>
                </p:tgtEl>
              </p:cMediaNode>
            </p:audio>
            <p:audio>
              <p:cMediaNode vol="80000">
                <p:cTn id="16" fill="hold" display="0">
                  <p:stCondLst>
                    <p:cond delay="indefinite"/>
                  </p:stCondLst>
                  <p:endCondLst>
                    <p:cond evt="onStopAudio" delay="0">
                      <p:tgtEl>
                        <p:sldTgt/>
                      </p:tgtEl>
                    </p:cond>
                  </p:endCondLst>
                </p:cTn>
                <p:tgtEl>
                  <p:spTgt spid="103"/>
                </p:tgtEl>
              </p:cMediaNode>
            </p:audio>
            <p:audio>
              <p:cMediaNode vol="80000">
                <p:cTn id="17" fill="hold" display="0">
                  <p:stCondLst>
                    <p:cond delay="indefinite"/>
                  </p:stCondLst>
                  <p:endCondLst>
                    <p:cond evt="onStopAudio" delay="0">
                      <p:tgtEl>
                        <p:sldTgt/>
                      </p:tgtEl>
                    </p:cond>
                  </p:endCondLst>
                </p:cTn>
                <p:tgtEl>
                  <p:spTgt spid="1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a:t>
            </a:r>
          </a:p>
        </p:txBody>
      </p:sp>
      <p:sp>
        <p:nvSpPr>
          <p:cNvPr id="108" name="TextBox 107"/>
          <p:cNvSpPr txBox="1"/>
          <p:nvPr/>
        </p:nvSpPr>
        <p:spPr>
          <a:xfrm>
            <a:off x="9083525" y="6592274"/>
            <a:ext cx="4329390" cy="369332"/>
          </a:xfrm>
          <a:prstGeom prst="rect">
            <a:avLst/>
          </a:prstGeom>
          <a:noFill/>
        </p:spPr>
        <p:txBody>
          <a:bodyPr wrap="none" rtlCol="0">
            <a:spAutoFit/>
          </a:bodyPr>
          <a:lstStyle/>
          <a:p>
            <a:r>
              <a:rPr lang="en-US" dirty="0" err="1"/>
              <a:t>nonPOcleCTX</a:t>
            </a:r>
            <a:r>
              <a:rPr lang="en-US" dirty="0"/>
              <a:t>(</a:t>
            </a:r>
            <a:r>
              <a:rPr lang="en-US" dirty="0" err="1"/>
              <a:t>unknow</a:t>
            </a:r>
            <a:r>
              <a:rPr lang="en-US" dirty="0"/>
              <a:t> 1</a:t>
            </a:r>
            <a:r>
              <a:rPr lang="en-US" baseline="30000" dirty="0"/>
              <a:t>st</a:t>
            </a:r>
            <a:r>
              <a:rPr lang="en-US" dirty="0"/>
              <a:t> </a:t>
            </a:r>
            <a:r>
              <a:rPr lang="en-US" dirty="0" err="1"/>
              <a:t>Gread,NSA</a:t>
            </a:r>
            <a:r>
              <a:rPr lang="en-US" dirty="0"/>
              <a:t>(Texas))</a:t>
            </a:r>
          </a:p>
        </p:txBody>
      </p:sp>
      <p:pic>
        <p:nvPicPr>
          <p:cNvPr id="65" name="Picture 64">
            <a:extLst>
              <a:ext uri="{FF2B5EF4-FFF2-40B4-BE49-F238E27FC236}">
                <a16:creationId xmlns:a16="http://schemas.microsoft.com/office/drawing/2014/main" id="{231FA9B7-5024-460B-8ED8-E5FBB2F52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910" y="1863312"/>
            <a:ext cx="876300" cy="876300"/>
          </a:xfrm>
          <a:prstGeom prst="rect">
            <a:avLst/>
          </a:prstGeom>
        </p:spPr>
      </p:pic>
      <p:sp>
        <p:nvSpPr>
          <p:cNvPr id="2" name="TextBox 1">
            <a:extLst>
              <a:ext uri="{FF2B5EF4-FFF2-40B4-BE49-F238E27FC236}">
                <a16:creationId xmlns:a16="http://schemas.microsoft.com/office/drawing/2014/main" id="{73B2C42F-FC8A-4790-95BD-6FD1BF2518BD}"/>
              </a:ext>
            </a:extLst>
          </p:cNvPr>
          <p:cNvSpPr txBox="1"/>
          <p:nvPr/>
        </p:nvSpPr>
        <p:spPr>
          <a:xfrm>
            <a:off x="2461189" y="1580972"/>
            <a:ext cx="675185" cy="369332"/>
          </a:xfrm>
          <a:prstGeom prst="rect">
            <a:avLst/>
          </a:prstGeom>
          <a:noFill/>
        </p:spPr>
        <p:txBody>
          <a:bodyPr wrap="none" rtlCol="0">
            <a:spAutoFit/>
          </a:bodyPr>
          <a:lstStyle/>
          <a:p>
            <a:r>
              <a:rPr lang="en-US" dirty="0"/>
              <a:t>Dean</a:t>
            </a:r>
          </a:p>
        </p:txBody>
      </p:sp>
      <p:pic>
        <p:nvPicPr>
          <p:cNvPr id="6" name="Picture 5">
            <a:extLst>
              <a:ext uri="{FF2B5EF4-FFF2-40B4-BE49-F238E27FC236}">
                <a16:creationId xmlns:a16="http://schemas.microsoft.com/office/drawing/2014/main" id="{28D93F5C-E2A6-4111-BC85-31F9A95B5A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1508" y="5152201"/>
            <a:ext cx="895350" cy="1238250"/>
          </a:xfrm>
          <a:prstGeom prst="rect">
            <a:avLst/>
          </a:prstGeom>
        </p:spPr>
      </p:pic>
      <p:pic>
        <p:nvPicPr>
          <p:cNvPr id="10" name="Picture 9">
            <a:extLst>
              <a:ext uri="{FF2B5EF4-FFF2-40B4-BE49-F238E27FC236}">
                <a16:creationId xmlns:a16="http://schemas.microsoft.com/office/drawing/2014/main" id="{5E54E6A9-DE89-471E-AC9C-6A82DE53B7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2358" y="5206081"/>
            <a:ext cx="819150" cy="1238250"/>
          </a:xfrm>
          <a:prstGeom prst="rect">
            <a:avLst/>
          </a:prstGeom>
        </p:spPr>
      </p:pic>
      <p:cxnSp>
        <p:nvCxnSpPr>
          <p:cNvPr id="15" name="Straight Connector 14">
            <a:extLst>
              <a:ext uri="{FF2B5EF4-FFF2-40B4-BE49-F238E27FC236}">
                <a16:creationId xmlns:a16="http://schemas.microsoft.com/office/drawing/2014/main" id="{FF04F23C-7126-4F8E-AE69-D077AEBA8ED2}"/>
              </a:ext>
            </a:extLst>
          </p:cNvPr>
          <p:cNvCxnSpPr/>
          <p:nvPr/>
        </p:nvCxnSpPr>
        <p:spPr>
          <a:xfrm>
            <a:off x="4409283" y="5517326"/>
            <a:ext cx="2692400" cy="76200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3E0C77D3-ABBB-4E2C-810A-414CDD6FB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1077" y="3794535"/>
            <a:ext cx="631824" cy="956274"/>
          </a:xfrm>
          <a:prstGeom prst="rect">
            <a:avLst/>
          </a:prstGeom>
        </p:spPr>
      </p:pic>
      <p:cxnSp>
        <p:nvCxnSpPr>
          <p:cNvPr id="28" name="Straight Connector 27">
            <a:extLst>
              <a:ext uri="{FF2B5EF4-FFF2-40B4-BE49-F238E27FC236}">
                <a16:creationId xmlns:a16="http://schemas.microsoft.com/office/drawing/2014/main" id="{31A7CC59-BE90-40ED-90D3-F504085CEC2E}"/>
              </a:ext>
            </a:extLst>
          </p:cNvPr>
          <p:cNvCxnSpPr/>
          <p:nvPr/>
        </p:nvCxnSpPr>
        <p:spPr>
          <a:xfrm flipV="1">
            <a:off x="4409283" y="3886200"/>
            <a:ext cx="1686717" cy="64770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8A89367-2120-4170-A1AA-B802FF36E742}"/>
              </a:ext>
            </a:extLst>
          </p:cNvPr>
          <p:cNvSpPr txBox="1"/>
          <p:nvPr/>
        </p:nvSpPr>
        <p:spPr>
          <a:xfrm>
            <a:off x="2070100" y="3771900"/>
            <a:ext cx="2510431" cy="646331"/>
          </a:xfrm>
          <a:prstGeom prst="rect">
            <a:avLst/>
          </a:prstGeom>
          <a:noFill/>
        </p:spPr>
        <p:txBody>
          <a:bodyPr wrap="none" rtlCol="0">
            <a:spAutoFit/>
          </a:bodyPr>
          <a:lstStyle/>
          <a:p>
            <a:r>
              <a:rPr lang="en-US" dirty="0"/>
              <a:t>PENTAGON:PAUL(REVIER</a:t>
            </a:r>
          </a:p>
          <a:p>
            <a:r>
              <a:rPr lang="en-US" dirty="0"/>
              <a:t>CHIST(OFER)</a:t>
            </a:r>
          </a:p>
        </p:txBody>
      </p:sp>
      <p:pic>
        <p:nvPicPr>
          <p:cNvPr id="33" name="Picture 32">
            <a:extLst>
              <a:ext uri="{FF2B5EF4-FFF2-40B4-BE49-F238E27FC236}">
                <a16:creationId xmlns:a16="http://schemas.microsoft.com/office/drawing/2014/main" id="{3359E36C-EF36-44EF-8A3B-DE1916CA904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14904" y="2806733"/>
            <a:ext cx="986604" cy="739001"/>
          </a:xfrm>
          <a:prstGeom prst="rect">
            <a:avLst/>
          </a:prstGeom>
        </p:spPr>
      </p:pic>
      <p:sp>
        <p:nvSpPr>
          <p:cNvPr id="43" name="Rectangle 42">
            <a:extLst>
              <a:ext uri="{FF2B5EF4-FFF2-40B4-BE49-F238E27FC236}">
                <a16:creationId xmlns:a16="http://schemas.microsoft.com/office/drawing/2014/main" id="{0BF4B275-9FB3-47CA-B572-F7921F9BE3BC}"/>
              </a:ext>
            </a:extLst>
          </p:cNvPr>
          <p:cNvSpPr/>
          <p:nvPr/>
        </p:nvSpPr>
        <p:spPr>
          <a:xfrm>
            <a:off x="4536283" y="3794535"/>
            <a:ext cx="1511300" cy="982484"/>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9FCB769-E435-4033-8C0B-A4B5A28EC3A1}"/>
              </a:ext>
            </a:extLst>
          </p:cNvPr>
          <p:cNvSpPr/>
          <p:nvPr/>
        </p:nvSpPr>
        <p:spPr>
          <a:xfrm>
            <a:off x="6198746" y="6454095"/>
            <a:ext cx="635762" cy="240429"/>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CB2D766-1EA8-470A-A3FB-BA73BC250DAF}"/>
              </a:ext>
            </a:extLst>
          </p:cNvPr>
          <p:cNvSpPr txBox="1"/>
          <p:nvPr/>
        </p:nvSpPr>
        <p:spPr>
          <a:xfrm>
            <a:off x="6977858" y="4119808"/>
            <a:ext cx="1146468" cy="369332"/>
          </a:xfrm>
          <a:prstGeom prst="rect">
            <a:avLst/>
          </a:prstGeom>
          <a:noFill/>
        </p:spPr>
        <p:txBody>
          <a:bodyPr wrap="none" rtlCol="0">
            <a:spAutoFit/>
          </a:bodyPr>
          <a:lstStyle/>
          <a:p>
            <a:r>
              <a:rPr lang="en-US" strike="sngStrike" dirty="0"/>
              <a:t>Hoss/Boss</a:t>
            </a:r>
          </a:p>
        </p:txBody>
      </p:sp>
      <p:pic>
        <p:nvPicPr>
          <p:cNvPr id="36" name="Picture 35">
            <a:extLst>
              <a:ext uri="{FF2B5EF4-FFF2-40B4-BE49-F238E27FC236}">
                <a16:creationId xmlns:a16="http://schemas.microsoft.com/office/drawing/2014/main" id="{311201BD-BB40-42A7-BE42-A8F93E30EE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3223" y="3683000"/>
            <a:ext cx="1241270" cy="1241270"/>
          </a:xfrm>
          <a:prstGeom prst="rect">
            <a:avLst/>
          </a:prstGeom>
        </p:spPr>
      </p:pic>
      <p:pic>
        <p:nvPicPr>
          <p:cNvPr id="48" name="Picture 47">
            <a:extLst>
              <a:ext uri="{FF2B5EF4-FFF2-40B4-BE49-F238E27FC236}">
                <a16:creationId xmlns:a16="http://schemas.microsoft.com/office/drawing/2014/main" id="{9DA2A81D-52A9-4296-9393-4175AC69F1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69004" y="3683000"/>
            <a:ext cx="1241270" cy="1241270"/>
          </a:xfrm>
          <a:prstGeom prst="rect">
            <a:avLst/>
          </a:prstGeom>
        </p:spPr>
      </p:pic>
      <p:sp>
        <p:nvSpPr>
          <p:cNvPr id="37" name="Rectangle 36">
            <a:extLst>
              <a:ext uri="{FF2B5EF4-FFF2-40B4-BE49-F238E27FC236}">
                <a16:creationId xmlns:a16="http://schemas.microsoft.com/office/drawing/2014/main" id="{6B497B28-7FFC-4766-B864-292C729474B9}"/>
              </a:ext>
            </a:extLst>
          </p:cNvPr>
          <p:cNvSpPr/>
          <p:nvPr/>
        </p:nvSpPr>
        <p:spPr>
          <a:xfrm>
            <a:off x="7992158" y="4967535"/>
            <a:ext cx="611065" cy="369332"/>
          </a:xfrm>
          <a:prstGeom prst="rect">
            <a:avLst/>
          </a:prstGeom>
        </p:spPr>
        <p:txBody>
          <a:bodyPr wrap="none">
            <a:spAutoFit/>
          </a:bodyPr>
          <a:lstStyle/>
          <a:p>
            <a:r>
              <a:rPr lang="en-US" strike="sngStrike" dirty="0"/>
              <a:t>Boss</a:t>
            </a:r>
            <a:endParaRPr lang="en-US" dirty="0"/>
          </a:p>
        </p:txBody>
      </p:sp>
      <p:pic>
        <p:nvPicPr>
          <p:cNvPr id="38" name="Picture 37">
            <a:extLst>
              <a:ext uri="{FF2B5EF4-FFF2-40B4-BE49-F238E27FC236}">
                <a16:creationId xmlns:a16="http://schemas.microsoft.com/office/drawing/2014/main" id="{1E8A37C6-D215-4065-89E0-BECD71393AA9}"/>
              </a:ext>
            </a:extLst>
          </p:cNvPr>
          <p:cNvPicPr>
            <a:picLocks noChangeAspect="1"/>
          </p:cNvPicPr>
          <p:nvPr/>
        </p:nvPicPr>
        <p:blipFill>
          <a:blip r:embed="rId8"/>
          <a:stretch>
            <a:fillRect/>
          </a:stretch>
        </p:blipFill>
        <p:spPr>
          <a:xfrm>
            <a:off x="8714538" y="5342555"/>
            <a:ext cx="1241270" cy="1111541"/>
          </a:xfrm>
          <a:prstGeom prst="rect">
            <a:avLst/>
          </a:prstGeom>
        </p:spPr>
      </p:pic>
      <p:sp>
        <p:nvSpPr>
          <p:cNvPr id="39" name="Rectangle 38">
            <a:extLst>
              <a:ext uri="{FF2B5EF4-FFF2-40B4-BE49-F238E27FC236}">
                <a16:creationId xmlns:a16="http://schemas.microsoft.com/office/drawing/2014/main" id="{835C6604-2320-428E-ADA9-7AD549E097DD}"/>
              </a:ext>
            </a:extLst>
          </p:cNvPr>
          <p:cNvSpPr/>
          <p:nvPr/>
        </p:nvSpPr>
        <p:spPr>
          <a:xfrm>
            <a:off x="10067123" y="4967535"/>
            <a:ext cx="630301" cy="369332"/>
          </a:xfrm>
          <a:prstGeom prst="rect">
            <a:avLst/>
          </a:prstGeom>
        </p:spPr>
        <p:txBody>
          <a:bodyPr wrap="none">
            <a:spAutoFit/>
          </a:bodyPr>
          <a:lstStyle/>
          <a:p>
            <a:r>
              <a:rPr lang="en-US" strike="sngStrike" dirty="0"/>
              <a:t>Hoss</a:t>
            </a:r>
            <a:endParaRPr lang="en-US" dirty="0"/>
          </a:p>
        </p:txBody>
      </p:sp>
      <p:pic>
        <p:nvPicPr>
          <p:cNvPr id="52" name="Picture 51">
            <a:extLst>
              <a:ext uri="{FF2B5EF4-FFF2-40B4-BE49-F238E27FC236}">
                <a16:creationId xmlns:a16="http://schemas.microsoft.com/office/drawing/2014/main" id="{174946F0-7AA1-4856-ACC5-DC9A96A60D58}"/>
              </a:ext>
            </a:extLst>
          </p:cNvPr>
          <p:cNvPicPr>
            <a:picLocks noChangeAspect="1"/>
          </p:cNvPicPr>
          <p:nvPr/>
        </p:nvPicPr>
        <p:blipFill>
          <a:blip r:embed="rId8"/>
          <a:stretch>
            <a:fillRect/>
          </a:stretch>
        </p:blipFill>
        <p:spPr>
          <a:xfrm>
            <a:off x="10404427" y="5342555"/>
            <a:ext cx="1241270" cy="1111541"/>
          </a:xfrm>
          <a:prstGeom prst="rect">
            <a:avLst/>
          </a:prstGeom>
        </p:spPr>
      </p:pic>
      <p:pic>
        <p:nvPicPr>
          <p:cNvPr id="53" name="Picture 52">
            <a:extLst>
              <a:ext uri="{FF2B5EF4-FFF2-40B4-BE49-F238E27FC236}">
                <a16:creationId xmlns:a16="http://schemas.microsoft.com/office/drawing/2014/main" id="{7AC87BCD-ED4D-4E49-AA4D-131663EDE5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89541" y="1727538"/>
            <a:ext cx="1241270" cy="1241270"/>
          </a:xfrm>
          <a:prstGeom prst="rect">
            <a:avLst/>
          </a:prstGeom>
        </p:spPr>
      </p:pic>
      <p:sp>
        <p:nvSpPr>
          <p:cNvPr id="40" name="TextBox 39">
            <a:extLst>
              <a:ext uri="{FF2B5EF4-FFF2-40B4-BE49-F238E27FC236}">
                <a16:creationId xmlns:a16="http://schemas.microsoft.com/office/drawing/2014/main" id="{1A54F341-FE05-4FEE-B6A7-03CF8A16E08A}"/>
              </a:ext>
            </a:extLst>
          </p:cNvPr>
          <p:cNvSpPr txBox="1"/>
          <p:nvPr/>
        </p:nvSpPr>
        <p:spPr>
          <a:xfrm>
            <a:off x="8489541" y="3141238"/>
            <a:ext cx="2039341" cy="369332"/>
          </a:xfrm>
          <a:prstGeom prst="rect">
            <a:avLst/>
          </a:prstGeom>
          <a:noFill/>
        </p:spPr>
        <p:txBody>
          <a:bodyPr wrap="none" rtlCol="0">
            <a:spAutoFit/>
          </a:bodyPr>
          <a:lstStyle/>
          <a:p>
            <a:r>
              <a:rPr lang="en-US" strike="sngStrike" dirty="0"/>
              <a:t>Phil/</a:t>
            </a:r>
            <a:r>
              <a:rPr lang="en-US" strike="sngStrike" dirty="0" err="1"/>
              <a:t>kim</a:t>
            </a:r>
            <a:r>
              <a:rPr lang="en-US" strike="sngStrike" dirty="0"/>
              <a:t>(</a:t>
            </a:r>
            <a:r>
              <a:rPr lang="en-US" strike="sngStrike" dirty="0" err="1"/>
              <a:t>hoss</a:t>
            </a:r>
            <a:r>
              <a:rPr lang="en-US" strike="sngStrike" dirty="0"/>
              <a:t>/boss)</a:t>
            </a:r>
          </a:p>
        </p:txBody>
      </p:sp>
      <p:sp>
        <p:nvSpPr>
          <p:cNvPr id="41" name="TextBox 40">
            <a:extLst>
              <a:ext uri="{FF2B5EF4-FFF2-40B4-BE49-F238E27FC236}">
                <a16:creationId xmlns:a16="http://schemas.microsoft.com/office/drawing/2014/main" id="{8B633E82-3D81-4312-938F-30F76929F970}"/>
              </a:ext>
            </a:extLst>
          </p:cNvPr>
          <p:cNvSpPr txBox="1"/>
          <p:nvPr/>
        </p:nvSpPr>
        <p:spPr>
          <a:xfrm>
            <a:off x="6631877" y="1745004"/>
            <a:ext cx="1282018" cy="707886"/>
          </a:xfrm>
          <a:prstGeom prst="rect">
            <a:avLst/>
          </a:prstGeom>
          <a:noFill/>
        </p:spPr>
        <p:txBody>
          <a:bodyPr wrap="none" rtlCol="0">
            <a:spAutoFit/>
          </a:bodyPr>
          <a:lstStyle/>
          <a:p>
            <a:r>
              <a:rPr lang="en-US" sz="4000" b="1" dirty="0"/>
              <a:t>PAPA</a:t>
            </a:r>
          </a:p>
        </p:txBody>
      </p:sp>
      <p:cxnSp>
        <p:nvCxnSpPr>
          <p:cNvPr id="45" name="Straight Arrow Connector 44">
            <a:extLst>
              <a:ext uri="{FF2B5EF4-FFF2-40B4-BE49-F238E27FC236}">
                <a16:creationId xmlns:a16="http://schemas.microsoft.com/office/drawing/2014/main" id="{509EF2C8-C92A-4716-B1F8-93E88EB5CE71}"/>
              </a:ext>
            </a:extLst>
          </p:cNvPr>
          <p:cNvCxnSpPr/>
          <p:nvPr/>
        </p:nvCxnSpPr>
        <p:spPr>
          <a:xfrm>
            <a:off x="7584377" y="2551604"/>
            <a:ext cx="1924834" cy="700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327252E-AC56-43A4-9800-111D233BB8E6}"/>
              </a:ext>
            </a:extLst>
          </p:cNvPr>
          <p:cNvCxnSpPr/>
          <p:nvPr/>
        </p:nvCxnSpPr>
        <p:spPr>
          <a:xfrm flipH="1">
            <a:off x="6692900" y="2452890"/>
            <a:ext cx="408783" cy="2360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319870B-CA72-4CB3-B10A-647DE644FAD1}"/>
              </a:ext>
            </a:extLst>
          </p:cNvPr>
          <p:cNvSpPr/>
          <p:nvPr/>
        </p:nvSpPr>
        <p:spPr>
          <a:xfrm>
            <a:off x="6018348" y="4678741"/>
            <a:ext cx="2039341" cy="369332"/>
          </a:xfrm>
          <a:prstGeom prst="rect">
            <a:avLst/>
          </a:prstGeom>
        </p:spPr>
        <p:txBody>
          <a:bodyPr wrap="none">
            <a:spAutoFit/>
          </a:bodyPr>
          <a:lstStyle/>
          <a:p>
            <a:r>
              <a:rPr lang="en-US" strike="sngStrike" dirty="0"/>
              <a:t>Phil/</a:t>
            </a:r>
            <a:r>
              <a:rPr lang="en-US" strike="sngStrike" dirty="0" err="1"/>
              <a:t>kim</a:t>
            </a:r>
            <a:r>
              <a:rPr lang="en-US" strike="sngStrike" dirty="0"/>
              <a:t>(</a:t>
            </a:r>
            <a:r>
              <a:rPr lang="en-US" strike="sngStrike" dirty="0" err="1"/>
              <a:t>hoss</a:t>
            </a:r>
            <a:r>
              <a:rPr lang="en-US" strike="sngStrike" dirty="0"/>
              <a:t>/boss)</a:t>
            </a:r>
          </a:p>
        </p:txBody>
      </p:sp>
      <p:pic>
        <p:nvPicPr>
          <p:cNvPr id="51" name="Picture 50">
            <a:extLst>
              <a:ext uri="{FF2B5EF4-FFF2-40B4-BE49-F238E27FC236}">
                <a16:creationId xmlns:a16="http://schemas.microsoft.com/office/drawing/2014/main" id="{972B9C5C-E47B-4143-90A9-F0542A452B7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57850" y="1783137"/>
            <a:ext cx="876300" cy="876300"/>
          </a:xfrm>
          <a:prstGeom prst="rect">
            <a:avLst/>
          </a:prstGeom>
        </p:spPr>
      </p:pic>
      <p:pic>
        <p:nvPicPr>
          <p:cNvPr id="54" name="Picture 53">
            <a:extLst>
              <a:ext uri="{FF2B5EF4-FFF2-40B4-BE49-F238E27FC236}">
                <a16:creationId xmlns:a16="http://schemas.microsoft.com/office/drawing/2014/main" id="{A9D7F7C7-71C4-4E36-AC78-C75D6A3A44B3}"/>
              </a:ext>
            </a:extLst>
          </p:cNvPr>
          <p:cNvPicPr>
            <a:picLocks noChangeAspect="1"/>
          </p:cNvPicPr>
          <p:nvPr/>
        </p:nvPicPr>
        <p:blipFill>
          <a:blip r:embed="rId10"/>
          <a:stretch>
            <a:fillRect/>
          </a:stretch>
        </p:blipFill>
        <p:spPr>
          <a:xfrm>
            <a:off x="6198746" y="6390451"/>
            <a:ext cx="494894" cy="327708"/>
          </a:xfrm>
          <a:prstGeom prst="rect">
            <a:avLst/>
          </a:prstGeom>
        </p:spPr>
      </p:pic>
      <p:cxnSp>
        <p:nvCxnSpPr>
          <p:cNvPr id="56" name="Straight Connector 55">
            <a:extLst>
              <a:ext uri="{FF2B5EF4-FFF2-40B4-BE49-F238E27FC236}">
                <a16:creationId xmlns:a16="http://schemas.microsoft.com/office/drawing/2014/main" id="{781EAD77-B13F-4491-9FC7-09E9B9BEE247}"/>
              </a:ext>
            </a:extLst>
          </p:cNvPr>
          <p:cNvCxnSpPr/>
          <p:nvPr/>
        </p:nvCxnSpPr>
        <p:spPr>
          <a:xfrm flipH="1" flipV="1">
            <a:off x="6018348" y="6279326"/>
            <a:ext cx="878943" cy="57867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D1C04A1-86AF-47AA-9FCD-1FE1CCF55F39}"/>
              </a:ext>
            </a:extLst>
          </p:cNvPr>
          <p:cNvSpPr/>
          <p:nvPr/>
        </p:nvSpPr>
        <p:spPr>
          <a:xfrm>
            <a:off x="4867304" y="5152274"/>
            <a:ext cx="1977996" cy="1592400"/>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1719C72E-C0A0-4B22-8B60-A005A23BDDE3}"/>
              </a:ext>
            </a:extLst>
          </p:cNvPr>
          <p:cNvCxnSpPr/>
          <p:nvPr/>
        </p:nvCxnSpPr>
        <p:spPr>
          <a:xfrm flipV="1">
            <a:off x="4201101" y="3683000"/>
            <a:ext cx="1754464" cy="14153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408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7CF75-D8E5-44B2-AA52-DD0DBA9EA936}"/>
              </a:ext>
            </a:extLst>
          </p:cNvPr>
          <p:cNvPicPr>
            <a:picLocks noChangeAspect="1"/>
          </p:cNvPicPr>
          <p:nvPr/>
        </p:nvPicPr>
        <p:blipFill>
          <a:blip r:embed="rId2"/>
          <a:stretch>
            <a:fillRect/>
          </a:stretch>
        </p:blipFill>
        <p:spPr>
          <a:xfrm>
            <a:off x="1117600" y="1573212"/>
            <a:ext cx="4152900" cy="2466975"/>
          </a:xfrm>
          <a:prstGeom prst="rect">
            <a:avLst/>
          </a:prstGeom>
        </p:spPr>
      </p:pic>
      <p:sp>
        <p:nvSpPr>
          <p:cNvPr id="5" name="Rectangle 4">
            <a:extLst>
              <a:ext uri="{FF2B5EF4-FFF2-40B4-BE49-F238E27FC236}">
                <a16:creationId xmlns:a16="http://schemas.microsoft.com/office/drawing/2014/main" id="{C5475E6F-7F36-46E3-B89B-363E2AFD5A9D}"/>
              </a:ext>
            </a:extLst>
          </p:cNvPr>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BED9B721-761F-42B5-9EF5-2B9023C506A3}"/>
              </a:ext>
            </a:extLst>
          </p:cNvPr>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a:t>
            </a:r>
          </a:p>
        </p:txBody>
      </p:sp>
      <p:pic>
        <p:nvPicPr>
          <p:cNvPr id="8" name="Picture 7">
            <a:extLst>
              <a:ext uri="{FF2B5EF4-FFF2-40B4-BE49-F238E27FC236}">
                <a16:creationId xmlns:a16="http://schemas.microsoft.com/office/drawing/2014/main" id="{D266ACA0-8257-4421-B66E-9AD70106D7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2912" y="2255950"/>
            <a:ext cx="2466975" cy="1847850"/>
          </a:xfrm>
          <a:prstGeom prst="rect">
            <a:avLst/>
          </a:prstGeom>
        </p:spPr>
      </p:pic>
      <p:sp>
        <p:nvSpPr>
          <p:cNvPr id="9" name="Rectangle 8">
            <a:extLst>
              <a:ext uri="{FF2B5EF4-FFF2-40B4-BE49-F238E27FC236}">
                <a16:creationId xmlns:a16="http://schemas.microsoft.com/office/drawing/2014/main" id="{2963BF50-76E2-49F2-AF0B-96FF14591306}"/>
              </a:ext>
            </a:extLst>
          </p:cNvPr>
          <p:cNvSpPr/>
          <p:nvPr/>
        </p:nvSpPr>
        <p:spPr>
          <a:xfrm>
            <a:off x="7569200" y="2044700"/>
            <a:ext cx="2024964" cy="2466975"/>
          </a:xfrm>
          <a:prstGeom prst="rect">
            <a:avLst/>
          </a:prstGeom>
          <a:solidFill>
            <a:schemeClr val="bg1"/>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699DCF46-362C-4FEC-85C0-1461D233425F}"/>
              </a:ext>
            </a:extLst>
          </p:cNvPr>
          <p:cNvCxnSpPr>
            <a:cxnSpLocks/>
          </p:cNvCxnSpPr>
          <p:nvPr/>
        </p:nvCxnSpPr>
        <p:spPr>
          <a:xfrm>
            <a:off x="7112000" y="3073400"/>
            <a:ext cx="426308"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BAB94DB-D96C-4F0E-9048-33389C9226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2912" y="4537075"/>
            <a:ext cx="2619375" cy="1743075"/>
          </a:xfrm>
          <a:prstGeom prst="rect">
            <a:avLst/>
          </a:prstGeom>
        </p:spPr>
      </p:pic>
      <p:sp>
        <p:nvSpPr>
          <p:cNvPr id="17" name="Rectangle 16">
            <a:extLst>
              <a:ext uri="{FF2B5EF4-FFF2-40B4-BE49-F238E27FC236}">
                <a16:creationId xmlns:a16="http://schemas.microsoft.com/office/drawing/2014/main" id="{F418109D-D4C4-4085-9D78-E45AFAC3AC21}"/>
              </a:ext>
            </a:extLst>
          </p:cNvPr>
          <p:cNvSpPr/>
          <p:nvPr/>
        </p:nvSpPr>
        <p:spPr>
          <a:xfrm>
            <a:off x="6699978" y="4511675"/>
            <a:ext cx="3129821" cy="189071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4691A9C1-FFE4-4BB8-82BF-278336F86C61}"/>
              </a:ext>
            </a:extLst>
          </p:cNvPr>
          <p:cNvCxnSpPr/>
          <p:nvPr/>
        </p:nvCxnSpPr>
        <p:spPr>
          <a:xfrm flipV="1">
            <a:off x="7023100" y="1539921"/>
            <a:ext cx="515208" cy="297175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63A567D-5B8B-4A55-818E-ECE458944748}"/>
              </a:ext>
            </a:extLst>
          </p:cNvPr>
          <p:cNvSpPr/>
          <p:nvPr/>
        </p:nvSpPr>
        <p:spPr>
          <a:xfrm>
            <a:off x="6792912" y="2044521"/>
            <a:ext cx="3129821" cy="189071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9F042A0B-BD1F-45CF-8476-42ECFB7F76E3}"/>
              </a:ext>
            </a:extLst>
          </p:cNvPr>
          <p:cNvPicPr>
            <a:picLocks noChangeAspect="1"/>
          </p:cNvPicPr>
          <p:nvPr/>
        </p:nvPicPr>
        <p:blipFill>
          <a:blip r:embed="rId2"/>
          <a:stretch>
            <a:fillRect/>
          </a:stretch>
        </p:blipFill>
        <p:spPr>
          <a:xfrm>
            <a:off x="1246189" y="4103800"/>
            <a:ext cx="4152900" cy="2466975"/>
          </a:xfrm>
          <a:prstGeom prst="rect">
            <a:avLst/>
          </a:prstGeom>
        </p:spPr>
      </p:pic>
      <p:cxnSp>
        <p:nvCxnSpPr>
          <p:cNvPr id="23" name="Straight Arrow Connector 22">
            <a:extLst>
              <a:ext uri="{FF2B5EF4-FFF2-40B4-BE49-F238E27FC236}">
                <a16:creationId xmlns:a16="http://schemas.microsoft.com/office/drawing/2014/main" id="{DA77D047-7519-4A42-9BF9-6B35E6C38478}"/>
              </a:ext>
            </a:extLst>
          </p:cNvPr>
          <p:cNvCxnSpPr/>
          <p:nvPr/>
        </p:nvCxnSpPr>
        <p:spPr>
          <a:xfrm flipH="1" flipV="1">
            <a:off x="4931204" y="4511675"/>
            <a:ext cx="1444196" cy="403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7874269-F2D0-4E42-949D-406140F1F097}"/>
              </a:ext>
            </a:extLst>
          </p:cNvPr>
          <p:cNvSpPr txBox="1"/>
          <p:nvPr/>
        </p:nvSpPr>
        <p:spPr>
          <a:xfrm>
            <a:off x="5722211" y="4103800"/>
            <a:ext cx="599844" cy="369332"/>
          </a:xfrm>
          <a:prstGeom prst="rect">
            <a:avLst/>
          </a:prstGeom>
          <a:noFill/>
        </p:spPr>
        <p:txBody>
          <a:bodyPr wrap="none" rtlCol="0">
            <a:spAutoFit/>
          </a:bodyPr>
          <a:lstStyle/>
          <a:p>
            <a:r>
              <a:rPr lang="en-US" dirty="0"/>
              <a:t>Blue</a:t>
            </a:r>
          </a:p>
        </p:txBody>
      </p:sp>
      <p:sp>
        <p:nvSpPr>
          <p:cNvPr id="25" name="TextBox 24">
            <a:extLst>
              <a:ext uri="{FF2B5EF4-FFF2-40B4-BE49-F238E27FC236}">
                <a16:creationId xmlns:a16="http://schemas.microsoft.com/office/drawing/2014/main" id="{BA2B50FE-627D-4496-BF3C-43C119C1AC83}"/>
              </a:ext>
            </a:extLst>
          </p:cNvPr>
          <p:cNvSpPr txBox="1"/>
          <p:nvPr/>
        </p:nvSpPr>
        <p:spPr>
          <a:xfrm>
            <a:off x="269878" y="4914900"/>
            <a:ext cx="542906" cy="369332"/>
          </a:xfrm>
          <a:prstGeom prst="rect">
            <a:avLst/>
          </a:prstGeom>
          <a:noFill/>
        </p:spPr>
        <p:txBody>
          <a:bodyPr wrap="none" rtlCol="0">
            <a:spAutoFit/>
          </a:bodyPr>
          <a:lstStyle/>
          <a:p>
            <a:r>
              <a:rPr lang="en-US" dirty="0"/>
              <a:t>Red</a:t>
            </a:r>
          </a:p>
        </p:txBody>
      </p:sp>
      <p:cxnSp>
        <p:nvCxnSpPr>
          <p:cNvPr id="27" name="Straight Arrow Connector 26">
            <a:extLst>
              <a:ext uri="{FF2B5EF4-FFF2-40B4-BE49-F238E27FC236}">
                <a16:creationId xmlns:a16="http://schemas.microsoft.com/office/drawing/2014/main" id="{4EC862F5-3891-4059-AE69-1AF1348C2A0D}"/>
              </a:ext>
            </a:extLst>
          </p:cNvPr>
          <p:cNvCxnSpPr>
            <a:stCxn id="25" idx="0"/>
          </p:cNvCxnSpPr>
          <p:nvPr/>
        </p:nvCxnSpPr>
        <p:spPr>
          <a:xfrm flipV="1">
            <a:off x="541331" y="4473132"/>
            <a:ext cx="842969" cy="44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4DA1894-B563-45B9-9B46-133D5E3557E4}"/>
              </a:ext>
            </a:extLst>
          </p:cNvPr>
          <p:cNvCxnSpPr/>
          <p:nvPr/>
        </p:nvCxnSpPr>
        <p:spPr>
          <a:xfrm flipV="1">
            <a:off x="608002" y="5099566"/>
            <a:ext cx="1505671" cy="564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4408A4F-240F-446D-988B-3B140FBAA94A}"/>
              </a:ext>
            </a:extLst>
          </p:cNvPr>
          <p:cNvSpPr txBox="1"/>
          <p:nvPr/>
        </p:nvSpPr>
        <p:spPr>
          <a:xfrm>
            <a:off x="276651" y="5930721"/>
            <a:ext cx="787588" cy="369332"/>
          </a:xfrm>
          <a:prstGeom prst="rect">
            <a:avLst/>
          </a:prstGeom>
          <a:noFill/>
        </p:spPr>
        <p:txBody>
          <a:bodyPr wrap="none" rtlCol="0">
            <a:spAutoFit/>
          </a:bodyPr>
          <a:lstStyle/>
          <a:p>
            <a:r>
              <a:rPr lang="en-US" dirty="0"/>
              <a:t>Yellow</a:t>
            </a:r>
          </a:p>
        </p:txBody>
      </p:sp>
      <p:sp>
        <p:nvSpPr>
          <p:cNvPr id="31" name="Rectangle 30">
            <a:extLst>
              <a:ext uri="{FF2B5EF4-FFF2-40B4-BE49-F238E27FC236}">
                <a16:creationId xmlns:a16="http://schemas.microsoft.com/office/drawing/2014/main" id="{FA5D3ECF-48E1-43D8-837A-4BB5075C1D67}"/>
              </a:ext>
            </a:extLst>
          </p:cNvPr>
          <p:cNvSpPr/>
          <p:nvPr/>
        </p:nvSpPr>
        <p:spPr>
          <a:xfrm>
            <a:off x="7992158" y="4967535"/>
            <a:ext cx="611065" cy="369332"/>
          </a:xfrm>
          <a:prstGeom prst="rect">
            <a:avLst/>
          </a:prstGeom>
        </p:spPr>
        <p:txBody>
          <a:bodyPr wrap="none">
            <a:spAutoFit/>
          </a:bodyPr>
          <a:lstStyle/>
          <a:p>
            <a:r>
              <a:rPr lang="en-US" strike="sngStrike" dirty="0"/>
              <a:t>Boss</a:t>
            </a:r>
            <a:endParaRPr lang="en-US" dirty="0"/>
          </a:p>
        </p:txBody>
      </p:sp>
      <p:pic>
        <p:nvPicPr>
          <p:cNvPr id="32" name="Picture 31">
            <a:extLst>
              <a:ext uri="{FF2B5EF4-FFF2-40B4-BE49-F238E27FC236}">
                <a16:creationId xmlns:a16="http://schemas.microsoft.com/office/drawing/2014/main" id="{D85EED10-BF3B-449A-AF62-B6060A3F0E43}"/>
              </a:ext>
            </a:extLst>
          </p:cNvPr>
          <p:cNvPicPr>
            <a:picLocks noChangeAspect="1"/>
          </p:cNvPicPr>
          <p:nvPr/>
        </p:nvPicPr>
        <p:blipFill>
          <a:blip r:embed="rId5"/>
          <a:stretch>
            <a:fillRect/>
          </a:stretch>
        </p:blipFill>
        <p:spPr>
          <a:xfrm>
            <a:off x="8714538" y="5342555"/>
            <a:ext cx="1241270" cy="1111541"/>
          </a:xfrm>
          <a:prstGeom prst="rect">
            <a:avLst/>
          </a:prstGeom>
        </p:spPr>
      </p:pic>
      <p:sp>
        <p:nvSpPr>
          <p:cNvPr id="33" name="Rectangle 32">
            <a:extLst>
              <a:ext uri="{FF2B5EF4-FFF2-40B4-BE49-F238E27FC236}">
                <a16:creationId xmlns:a16="http://schemas.microsoft.com/office/drawing/2014/main" id="{735B9D65-402F-4482-BC2F-DBB5C5A663F8}"/>
              </a:ext>
            </a:extLst>
          </p:cNvPr>
          <p:cNvSpPr/>
          <p:nvPr/>
        </p:nvSpPr>
        <p:spPr>
          <a:xfrm>
            <a:off x="8991859" y="2633595"/>
            <a:ext cx="630301" cy="369332"/>
          </a:xfrm>
          <a:prstGeom prst="rect">
            <a:avLst/>
          </a:prstGeom>
        </p:spPr>
        <p:txBody>
          <a:bodyPr wrap="none">
            <a:spAutoFit/>
          </a:bodyPr>
          <a:lstStyle/>
          <a:p>
            <a:r>
              <a:rPr lang="en-US" strike="sngStrike" dirty="0"/>
              <a:t>Hoss</a:t>
            </a:r>
            <a:endParaRPr lang="en-US" dirty="0"/>
          </a:p>
        </p:txBody>
      </p:sp>
      <p:pic>
        <p:nvPicPr>
          <p:cNvPr id="34" name="Picture 33">
            <a:extLst>
              <a:ext uri="{FF2B5EF4-FFF2-40B4-BE49-F238E27FC236}">
                <a16:creationId xmlns:a16="http://schemas.microsoft.com/office/drawing/2014/main" id="{825649F7-7E80-44F1-9CD3-4265BA3FB8BF}"/>
              </a:ext>
            </a:extLst>
          </p:cNvPr>
          <p:cNvPicPr>
            <a:picLocks noChangeAspect="1"/>
          </p:cNvPicPr>
          <p:nvPr/>
        </p:nvPicPr>
        <p:blipFill>
          <a:blip r:embed="rId5"/>
          <a:stretch>
            <a:fillRect/>
          </a:stretch>
        </p:blipFill>
        <p:spPr>
          <a:xfrm>
            <a:off x="9329163" y="3008615"/>
            <a:ext cx="1241270" cy="1111541"/>
          </a:xfrm>
          <a:prstGeom prst="rect">
            <a:avLst/>
          </a:prstGeom>
        </p:spPr>
      </p:pic>
      <p:sp>
        <p:nvSpPr>
          <p:cNvPr id="35" name="TextBox 34">
            <a:extLst>
              <a:ext uri="{FF2B5EF4-FFF2-40B4-BE49-F238E27FC236}">
                <a16:creationId xmlns:a16="http://schemas.microsoft.com/office/drawing/2014/main" id="{2AEFA81E-039F-494A-A895-586965F2F631}"/>
              </a:ext>
            </a:extLst>
          </p:cNvPr>
          <p:cNvSpPr txBox="1"/>
          <p:nvPr/>
        </p:nvSpPr>
        <p:spPr>
          <a:xfrm>
            <a:off x="10121900" y="2633595"/>
            <a:ext cx="585417" cy="215444"/>
          </a:xfrm>
          <a:prstGeom prst="rect">
            <a:avLst/>
          </a:prstGeom>
          <a:noFill/>
        </p:spPr>
        <p:txBody>
          <a:bodyPr wrap="none" rtlCol="0">
            <a:spAutoFit/>
          </a:bodyPr>
          <a:lstStyle/>
          <a:p>
            <a:r>
              <a:rPr lang="en-US" sz="800" strike="sngStrike" dirty="0" err="1"/>
              <a:t>hasselhof</a:t>
            </a:r>
            <a:endParaRPr lang="en-US" sz="800" strike="sngStrike" dirty="0"/>
          </a:p>
        </p:txBody>
      </p:sp>
    </p:spTree>
    <p:extLst>
      <p:ext uri="{BB962C8B-B14F-4D97-AF65-F5344CB8AC3E}">
        <p14:creationId xmlns:p14="http://schemas.microsoft.com/office/powerpoint/2010/main" val="1570067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E749A6-69BC-4838-A8C6-154AFDC83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631" y="1400906"/>
            <a:ext cx="4058216" cy="952633"/>
          </a:xfrm>
          <a:prstGeom prst="rect">
            <a:avLst/>
          </a:prstGeom>
        </p:spPr>
      </p:pic>
      <p:sp>
        <p:nvSpPr>
          <p:cNvPr id="6" name="Rectangle 5">
            <a:extLst>
              <a:ext uri="{FF2B5EF4-FFF2-40B4-BE49-F238E27FC236}">
                <a16:creationId xmlns:a16="http://schemas.microsoft.com/office/drawing/2014/main" id="{CC1A4E71-3726-45CA-BE60-734CB0F58742}"/>
              </a:ext>
            </a:extLst>
          </p:cNvPr>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E1025DA6-7D04-4708-96C7-40478A1E7C73}"/>
              </a:ext>
            </a:extLst>
          </p:cNvPr>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a:t>
            </a:r>
          </a:p>
        </p:txBody>
      </p:sp>
      <p:pic>
        <p:nvPicPr>
          <p:cNvPr id="8" name="Picture 7">
            <a:extLst>
              <a:ext uri="{FF2B5EF4-FFF2-40B4-BE49-F238E27FC236}">
                <a16:creationId xmlns:a16="http://schemas.microsoft.com/office/drawing/2014/main" id="{288D295F-E4B5-4832-BFC9-92545753DF69}"/>
              </a:ext>
            </a:extLst>
          </p:cNvPr>
          <p:cNvPicPr>
            <a:picLocks noChangeAspect="1"/>
          </p:cNvPicPr>
          <p:nvPr/>
        </p:nvPicPr>
        <p:blipFill>
          <a:blip r:embed="rId3"/>
          <a:stretch>
            <a:fillRect/>
          </a:stretch>
        </p:blipFill>
        <p:spPr>
          <a:xfrm>
            <a:off x="535270" y="2362493"/>
            <a:ext cx="3276600" cy="2238375"/>
          </a:xfrm>
          <a:prstGeom prst="rect">
            <a:avLst/>
          </a:prstGeom>
        </p:spPr>
      </p:pic>
      <p:pic>
        <p:nvPicPr>
          <p:cNvPr id="9" name="Picture 8">
            <a:extLst>
              <a:ext uri="{FF2B5EF4-FFF2-40B4-BE49-F238E27FC236}">
                <a16:creationId xmlns:a16="http://schemas.microsoft.com/office/drawing/2014/main" id="{B1B9832D-CDF5-4522-BBBC-12DE82A29708}"/>
              </a:ext>
            </a:extLst>
          </p:cNvPr>
          <p:cNvPicPr>
            <a:picLocks noChangeAspect="1"/>
          </p:cNvPicPr>
          <p:nvPr/>
        </p:nvPicPr>
        <p:blipFill>
          <a:blip r:embed="rId4"/>
          <a:stretch>
            <a:fillRect/>
          </a:stretch>
        </p:blipFill>
        <p:spPr>
          <a:xfrm>
            <a:off x="4491037" y="2505141"/>
            <a:ext cx="2828925" cy="2228850"/>
          </a:xfrm>
          <a:prstGeom prst="rect">
            <a:avLst/>
          </a:prstGeom>
        </p:spPr>
      </p:pic>
      <p:pic>
        <p:nvPicPr>
          <p:cNvPr id="11" name="Picture 10">
            <a:extLst>
              <a:ext uri="{FF2B5EF4-FFF2-40B4-BE49-F238E27FC236}">
                <a16:creationId xmlns:a16="http://schemas.microsoft.com/office/drawing/2014/main" id="{C4DB9C09-5DD2-4937-AC83-AD6D269260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7533" y="2668167"/>
            <a:ext cx="3267075" cy="1400175"/>
          </a:xfrm>
          <a:prstGeom prst="rect">
            <a:avLst/>
          </a:prstGeom>
        </p:spPr>
      </p:pic>
      <p:sp>
        <p:nvSpPr>
          <p:cNvPr id="12" name="TextBox 11">
            <a:extLst>
              <a:ext uri="{FF2B5EF4-FFF2-40B4-BE49-F238E27FC236}">
                <a16:creationId xmlns:a16="http://schemas.microsoft.com/office/drawing/2014/main" id="{906053B6-A6E6-4FF6-9AE0-E0C0663FABF4}"/>
              </a:ext>
            </a:extLst>
          </p:cNvPr>
          <p:cNvSpPr txBox="1"/>
          <p:nvPr/>
        </p:nvSpPr>
        <p:spPr>
          <a:xfrm>
            <a:off x="8648700" y="1828800"/>
            <a:ext cx="2491708" cy="369332"/>
          </a:xfrm>
          <a:prstGeom prst="rect">
            <a:avLst/>
          </a:prstGeom>
          <a:noFill/>
        </p:spPr>
        <p:txBody>
          <a:bodyPr wrap="none" rtlCol="0">
            <a:spAutoFit/>
          </a:bodyPr>
          <a:lstStyle/>
          <a:p>
            <a:r>
              <a:rPr lang="en-US" dirty="0"/>
              <a:t>2023 </a:t>
            </a:r>
            <a:r>
              <a:rPr lang="en-US" dirty="0" err="1"/>
              <a:t>calc.avg</a:t>
            </a:r>
            <a:r>
              <a:rPr lang="en-US" dirty="0"/>
              <a:t> !CATHOLIC</a:t>
            </a:r>
          </a:p>
        </p:txBody>
      </p:sp>
      <p:cxnSp>
        <p:nvCxnSpPr>
          <p:cNvPr id="14" name="Straight Arrow Connector 13">
            <a:extLst>
              <a:ext uri="{FF2B5EF4-FFF2-40B4-BE49-F238E27FC236}">
                <a16:creationId xmlns:a16="http://schemas.microsoft.com/office/drawing/2014/main" id="{507CEB3E-6810-4BB2-A104-286A3E44CF08}"/>
              </a:ext>
            </a:extLst>
          </p:cNvPr>
          <p:cNvCxnSpPr>
            <a:cxnSpLocks/>
            <a:stCxn id="12" idx="2"/>
          </p:cNvCxnSpPr>
          <p:nvPr/>
        </p:nvCxnSpPr>
        <p:spPr>
          <a:xfrm flipH="1">
            <a:off x="9121107" y="2198132"/>
            <a:ext cx="773447" cy="850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1CB5EF0-4E38-4E0C-94A0-31E4774F01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0" y="1470089"/>
            <a:ext cx="1905000" cy="581025"/>
          </a:xfrm>
          <a:prstGeom prst="rect">
            <a:avLst/>
          </a:prstGeom>
        </p:spPr>
      </p:pic>
      <p:sp>
        <p:nvSpPr>
          <p:cNvPr id="17" name="Rectangle 16">
            <a:extLst>
              <a:ext uri="{FF2B5EF4-FFF2-40B4-BE49-F238E27FC236}">
                <a16:creationId xmlns:a16="http://schemas.microsoft.com/office/drawing/2014/main" id="{37DA9E2C-BF60-4D91-B03B-57EFD85AC12A}"/>
              </a:ext>
            </a:extLst>
          </p:cNvPr>
          <p:cNvSpPr/>
          <p:nvPr/>
        </p:nvSpPr>
        <p:spPr>
          <a:xfrm>
            <a:off x="4695639" y="5102978"/>
            <a:ext cx="3368861" cy="646331"/>
          </a:xfrm>
          <a:prstGeom prst="rect">
            <a:avLst/>
          </a:prstGeom>
        </p:spPr>
        <p:txBody>
          <a:bodyPr wrap="square">
            <a:spAutoFit/>
          </a:bodyPr>
          <a:lstStyle/>
          <a:p>
            <a:r>
              <a:rPr lang="en-US" b="1" dirty="0">
                <a:solidFill>
                  <a:srgbClr val="000000"/>
                </a:solidFill>
                <a:latin typeface="open sans"/>
              </a:rPr>
              <a:t>1</a:t>
            </a:r>
            <a:r>
              <a:rPr lang="en-US" dirty="0">
                <a:solidFill>
                  <a:srgbClr val="000000"/>
                </a:solidFill>
                <a:latin typeface="open sans"/>
              </a:rPr>
              <a:t> In the beginning God created the heaven and the earth.</a:t>
            </a:r>
            <a:endParaRPr lang="en-US" dirty="0"/>
          </a:p>
        </p:txBody>
      </p:sp>
      <p:sp>
        <p:nvSpPr>
          <p:cNvPr id="18" name="Rectangle 17">
            <a:extLst>
              <a:ext uri="{FF2B5EF4-FFF2-40B4-BE49-F238E27FC236}">
                <a16:creationId xmlns:a16="http://schemas.microsoft.com/office/drawing/2014/main" id="{6AF900BE-7E2D-46F4-BC41-989FE388E482}"/>
              </a:ext>
            </a:extLst>
          </p:cNvPr>
          <p:cNvSpPr/>
          <p:nvPr/>
        </p:nvSpPr>
        <p:spPr>
          <a:xfrm>
            <a:off x="5016500" y="5910461"/>
            <a:ext cx="6096000" cy="923330"/>
          </a:xfrm>
          <a:prstGeom prst="rect">
            <a:avLst/>
          </a:prstGeom>
        </p:spPr>
        <p:txBody>
          <a:bodyPr>
            <a:spAutoFit/>
          </a:bodyPr>
          <a:lstStyle/>
          <a:p>
            <a:r>
              <a:rPr lang="en-US" b="1" dirty="0">
                <a:solidFill>
                  <a:srgbClr val="000000"/>
                </a:solidFill>
                <a:latin typeface="open sans"/>
              </a:rPr>
              <a:t>2</a:t>
            </a:r>
            <a:r>
              <a:rPr lang="en-US" dirty="0">
                <a:solidFill>
                  <a:srgbClr val="000000"/>
                </a:solidFill>
                <a:latin typeface="open sans"/>
              </a:rPr>
              <a:t> Now the earth was unformed and void, and darkness was upon the face of the deep; and the spirit of God hovered over the face of the waters.</a:t>
            </a:r>
            <a:endParaRPr lang="en-US" dirty="0"/>
          </a:p>
        </p:txBody>
      </p:sp>
      <p:sp>
        <p:nvSpPr>
          <p:cNvPr id="19" name="TextBox 18">
            <a:extLst>
              <a:ext uri="{FF2B5EF4-FFF2-40B4-BE49-F238E27FC236}">
                <a16:creationId xmlns:a16="http://schemas.microsoft.com/office/drawing/2014/main" id="{C1500C6C-6AD8-4FB8-8E15-1CC48E955B19}"/>
              </a:ext>
            </a:extLst>
          </p:cNvPr>
          <p:cNvSpPr txBox="1"/>
          <p:nvPr/>
        </p:nvSpPr>
        <p:spPr>
          <a:xfrm>
            <a:off x="4535175" y="4710477"/>
            <a:ext cx="2770310" cy="215444"/>
          </a:xfrm>
          <a:prstGeom prst="rect">
            <a:avLst/>
          </a:prstGeom>
          <a:noFill/>
        </p:spPr>
        <p:txBody>
          <a:bodyPr wrap="none" rtlCol="0">
            <a:spAutoFit/>
          </a:bodyPr>
          <a:lstStyle/>
          <a:p>
            <a:r>
              <a:rPr lang="en-US" sz="800" strike="sngStrike" dirty="0"/>
              <a:t>Avg.(dev-eng;1M) that is the same text they are </a:t>
            </a:r>
            <a:r>
              <a:rPr lang="en-US" sz="800" strike="sngStrike" dirty="0" err="1"/>
              <a:t>ocmpt</a:t>
            </a:r>
            <a:r>
              <a:rPr lang="en-US" sz="800" strike="sngStrike" dirty="0"/>
              <a:t> stupid.</a:t>
            </a:r>
          </a:p>
        </p:txBody>
      </p:sp>
      <p:sp>
        <p:nvSpPr>
          <p:cNvPr id="21" name="Rectangle 20">
            <a:extLst>
              <a:ext uri="{FF2B5EF4-FFF2-40B4-BE49-F238E27FC236}">
                <a16:creationId xmlns:a16="http://schemas.microsoft.com/office/drawing/2014/main" id="{C20E999D-EDED-43A2-BEFC-6FF862E9500D}"/>
              </a:ext>
            </a:extLst>
          </p:cNvPr>
          <p:cNvSpPr/>
          <p:nvPr/>
        </p:nvSpPr>
        <p:spPr>
          <a:xfrm>
            <a:off x="4378608" y="4626269"/>
            <a:ext cx="6096000" cy="215444"/>
          </a:xfrm>
          <a:prstGeom prst="rect">
            <a:avLst/>
          </a:prstGeom>
        </p:spPr>
        <p:txBody>
          <a:bodyPr>
            <a:spAutoFit/>
          </a:bodyPr>
          <a:lstStyle/>
          <a:p>
            <a:r>
              <a:rPr lang="en-US" sz="800" dirty="0"/>
              <a:t>https://tile.loc.gov/storage-services/public/gdcmassbookdig/holykoraninlibra00libr/holykoraninlibra00libr_djvu.txt</a:t>
            </a:r>
          </a:p>
        </p:txBody>
      </p:sp>
      <p:sp>
        <p:nvSpPr>
          <p:cNvPr id="22" name="Rectangle 21">
            <a:extLst>
              <a:ext uri="{FF2B5EF4-FFF2-40B4-BE49-F238E27FC236}">
                <a16:creationId xmlns:a16="http://schemas.microsoft.com/office/drawing/2014/main" id="{95379EB6-5B92-4C93-B6B1-F02DFC41E482}"/>
              </a:ext>
            </a:extLst>
          </p:cNvPr>
          <p:cNvSpPr/>
          <p:nvPr/>
        </p:nvSpPr>
        <p:spPr>
          <a:xfrm>
            <a:off x="4603847" y="4850221"/>
            <a:ext cx="6096000" cy="1934659"/>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868F8C4-ABD4-4A07-B166-6780B218F84F}"/>
              </a:ext>
            </a:extLst>
          </p:cNvPr>
          <p:cNvPicPr>
            <a:picLocks noChangeAspect="1"/>
          </p:cNvPicPr>
          <p:nvPr/>
        </p:nvPicPr>
        <p:blipFill>
          <a:blip r:embed="rId7"/>
          <a:stretch>
            <a:fillRect/>
          </a:stretch>
        </p:blipFill>
        <p:spPr>
          <a:xfrm>
            <a:off x="921297" y="4597077"/>
            <a:ext cx="2571750" cy="2171700"/>
          </a:xfrm>
          <a:prstGeom prst="rect">
            <a:avLst/>
          </a:prstGeom>
        </p:spPr>
      </p:pic>
      <p:cxnSp>
        <p:nvCxnSpPr>
          <p:cNvPr id="25" name="Straight Connector 24">
            <a:extLst>
              <a:ext uri="{FF2B5EF4-FFF2-40B4-BE49-F238E27FC236}">
                <a16:creationId xmlns:a16="http://schemas.microsoft.com/office/drawing/2014/main" id="{950589B0-DA8D-4D7A-9174-E2B626A0FE34}"/>
              </a:ext>
            </a:extLst>
          </p:cNvPr>
          <p:cNvCxnSpPr/>
          <p:nvPr/>
        </p:nvCxnSpPr>
        <p:spPr>
          <a:xfrm flipV="1">
            <a:off x="5170795" y="4925921"/>
            <a:ext cx="1854686" cy="8916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0F7ACE-6A00-44DC-BD3F-9EA227FB3DF8}"/>
              </a:ext>
            </a:extLst>
          </p:cNvPr>
          <p:cNvCxnSpPr/>
          <p:nvPr/>
        </p:nvCxnSpPr>
        <p:spPr>
          <a:xfrm flipV="1">
            <a:off x="6553200" y="5749309"/>
            <a:ext cx="2413000" cy="897547"/>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165532E3-D993-4851-9541-50FE81CC898D}"/>
              </a:ext>
            </a:extLst>
          </p:cNvPr>
          <p:cNvPicPr>
            <a:picLocks noChangeAspect="1"/>
          </p:cNvPicPr>
          <p:nvPr/>
        </p:nvPicPr>
        <p:blipFill>
          <a:blip r:embed="rId8"/>
          <a:stretch>
            <a:fillRect/>
          </a:stretch>
        </p:blipFill>
        <p:spPr>
          <a:xfrm>
            <a:off x="10186987" y="4595021"/>
            <a:ext cx="1933575" cy="2276475"/>
          </a:xfrm>
          <a:prstGeom prst="rect">
            <a:avLst/>
          </a:prstGeom>
        </p:spPr>
      </p:pic>
      <p:pic>
        <p:nvPicPr>
          <p:cNvPr id="29" name="Picture 28">
            <a:extLst>
              <a:ext uri="{FF2B5EF4-FFF2-40B4-BE49-F238E27FC236}">
                <a16:creationId xmlns:a16="http://schemas.microsoft.com/office/drawing/2014/main" id="{04211B99-7BD4-4134-BEA7-BE06C0F4ECC2}"/>
              </a:ext>
            </a:extLst>
          </p:cNvPr>
          <p:cNvPicPr>
            <a:picLocks noChangeAspect="1"/>
          </p:cNvPicPr>
          <p:nvPr/>
        </p:nvPicPr>
        <p:blipFill>
          <a:blip r:embed="rId9"/>
          <a:stretch>
            <a:fillRect/>
          </a:stretch>
        </p:blipFill>
        <p:spPr>
          <a:xfrm>
            <a:off x="10491711" y="2198132"/>
            <a:ext cx="1762125" cy="2238375"/>
          </a:xfrm>
          <a:prstGeom prst="rect">
            <a:avLst/>
          </a:prstGeom>
        </p:spPr>
      </p:pic>
      <p:pic>
        <p:nvPicPr>
          <p:cNvPr id="31" name="Picture 30">
            <a:extLst>
              <a:ext uri="{FF2B5EF4-FFF2-40B4-BE49-F238E27FC236}">
                <a16:creationId xmlns:a16="http://schemas.microsoft.com/office/drawing/2014/main" id="{2CD25DC3-310C-41D2-A129-6484E2BB4222}"/>
              </a:ext>
            </a:extLst>
          </p:cNvPr>
          <p:cNvPicPr>
            <a:picLocks noChangeAspect="1"/>
          </p:cNvPicPr>
          <p:nvPr/>
        </p:nvPicPr>
        <p:blipFill>
          <a:blip r:embed="rId10"/>
          <a:stretch>
            <a:fillRect/>
          </a:stretch>
        </p:blipFill>
        <p:spPr>
          <a:xfrm>
            <a:off x="9416923" y="4154946"/>
            <a:ext cx="463550" cy="485914"/>
          </a:xfrm>
          <a:prstGeom prst="rect">
            <a:avLst/>
          </a:prstGeom>
        </p:spPr>
      </p:pic>
    </p:spTree>
    <p:extLst>
      <p:ext uri="{BB962C8B-B14F-4D97-AF65-F5344CB8AC3E}">
        <p14:creationId xmlns:p14="http://schemas.microsoft.com/office/powerpoint/2010/main" val="2041269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A125B119-94ED-4795-9AA1-AD8219ED7EFE}"/>
              </a:ext>
            </a:extLst>
          </p:cNvPr>
          <p:cNvSpPr>
            <a:spLocks noChangeArrowheads="1"/>
          </p:cNvSpPr>
          <p:nvPr/>
        </p:nvSpPr>
        <p:spPr bwMode="auto">
          <a:xfrm>
            <a:off x="802115" y="3439518"/>
            <a:ext cx="351163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Unicode MS" panose="020B0604020202020204" pitchFamily="34" charset="-128"/>
              </a:rPr>
              <a:t>The Holy Koran has become a focal point of scholarly interest in the United States — one facet of a broader interest that extends to Islam in general. The growing concern of American scholars and theologians with Islamic and Arabic studies, combined with the expanding attraction to the interdisciplinary study of foreign areas and religions, have led to a proliferation of publications on these subjects.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91535888-52F3-435D-BDA1-5EF983D2C01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92712" y="2103170"/>
            <a:ext cx="266700" cy="393123"/>
          </a:xfrm>
          <a:prstGeom prst="rect">
            <a:avLst/>
          </a:prstGeom>
        </p:spPr>
      </p:pic>
      <p:sp>
        <p:nvSpPr>
          <p:cNvPr id="7" name="TextBox 6">
            <a:extLst>
              <a:ext uri="{FF2B5EF4-FFF2-40B4-BE49-F238E27FC236}">
                <a16:creationId xmlns:a16="http://schemas.microsoft.com/office/drawing/2014/main" id="{8491D48D-9BAA-41FF-A6C7-5EB478DC3A60}"/>
              </a:ext>
            </a:extLst>
          </p:cNvPr>
          <p:cNvSpPr txBox="1"/>
          <p:nvPr/>
        </p:nvSpPr>
        <p:spPr>
          <a:xfrm>
            <a:off x="4369124" y="2103170"/>
            <a:ext cx="1337867" cy="369332"/>
          </a:xfrm>
          <a:prstGeom prst="rect">
            <a:avLst/>
          </a:prstGeom>
          <a:noFill/>
        </p:spPr>
        <p:txBody>
          <a:bodyPr wrap="none" rtlCol="0">
            <a:spAutoFit/>
          </a:bodyPr>
          <a:lstStyle/>
          <a:p>
            <a:r>
              <a:rPr lang="en-US" strike="sngStrike" dirty="0"/>
              <a:t>“</a:t>
            </a:r>
            <a:r>
              <a:rPr lang="en-US" strike="sngStrike" dirty="0" err="1"/>
              <a:t>Crusaader</a:t>
            </a:r>
            <a:r>
              <a:rPr lang="en-US" strike="sngStrike" dirty="0"/>
              <a:t>”</a:t>
            </a:r>
          </a:p>
        </p:txBody>
      </p:sp>
      <p:sp>
        <p:nvSpPr>
          <p:cNvPr id="8" name="TextBox 7">
            <a:extLst>
              <a:ext uri="{FF2B5EF4-FFF2-40B4-BE49-F238E27FC236}">
                <a16:creationId xmlns:a16="http://schemas.microsoft.com/office/drawing/2014/main" id="{097647D1-5402-4063-A5C8-2353310871BD}"/>
              </a:ext>
            </a:extLst>
          </p:cNvPr>
          <p:cNvSpPr txBox="1"/>
          <p:nvPr/>
        </p:nvSpPr>
        <p:spPr>
          <a:xfrm>
            <a:off x="3416300" y="1930400"/>
            <a:ext cx="476412" cy="369332"/>
          </a:xfrm>
          <a:prstGeom prst="rect">
            <a:avLst/>
          </a:prstGeom>
          <a:noFill/>
        </p:spPr>
        <p:txBody>
          <a:bodyPr wrap="none" rtlCol="0">
            <a:spAutoFit/>
          </a:bodyPr>
          <a:lstStyle/>
          <a:p>
            <a:r>
              <a:rPr lang="en-US" dirty="0"/>
              <a:t>0.1</a:t>
            </a:r>
          </a:p>
        </p:txBody>
      </p:sp>
      <p:sp>
        <p:nvSpPr>
          <p:cNvPr id="9" name="TextBox 8">
            <a:extLst>
              <a:ext uri="{FF2B5EF4-FFF2-40B4-BE49-F238E27FC236}">
                <a16:creationId xmlns:a16="http://schemas.microsoft.com/office/drawing/2014/main" id="{A9B4DA3D-FD47-401A-AB31-3AE6C26EAA62}"/>
              </a:ext>
            </a:extLst>
          </p:cNvPr>
          <p:cNvSpPr txBox="1"/>
          <p:nvPr/>
        </p:nvSpPr>
        <p:spPr>
          <a:xfrm>
            <a:off x="3368999" y="2883564"/>
            <a:ext cx="529312" cy="369332"/>
          </a:xfrm>
          <a:prstGeom prst="rect">
            <a:avLst/>
          </a:prstGeom>
          <a:noFill/>
        </p:spPr>
        <p:txBody>
          <a:bodyPr wrap="none" rtlCol="0">
            <a:spAutoFit/>
          </a:bodyPr>
          <a:lstStyle/>
          <a:p>
            <a:r>
              <a:rPr lang="en-US" dirty="0"/>
              <a:t>0.1 </a:t>
            </a:r>
          </a:p>
        </p:txBody>
      </p:sp>
      <p:pic>
        <p:nvPicPr>
          <p:cNvPr id="10" name="Picture 9">
            <a:extLst>
              <a:ext uri="{FF2B5EF4-FFF2-40B4-BE49-F238E27FC236}">
                <a16:creationId xmlns:a16="http://schemas.microsoft.com/office/drawing/2014/main" id="{65EC4860-726F-493E-9282-F846518DD8D7}"/>
              </a:ext>
            </a:extLst>
          </p:cNvPr>
          <p:cNvPicPr>
            <a:picLocks noChangeAspect="1"/>
          </p:cNvPicPr>
          <p:nvPr/>
        </p:nvPicPr>
        <p:blipFill>
          <a:blip r:embed="rId3"/>
          <a:stretch>
            <a:fillRect/>
          </a:stretch>
        </p:blipFill>
        <p:spPr>
          <a:xfrm>
            <a:off x="3842784" y="2774658"/>
            <a:ext cx="644139" cy="563351"/>
          </a:xfrm>
          <a:prstGeom prst="rect">
            <a:avLst/>
          </a:prstGeom>
        </p:spPr>
      </p:pic>
      <p:sp>
        <p:nvSpPr>
          <p:cNvPr id="11" name="TextBox 10">
            <a:extLst>
              <a:ext uri="{FF2B5EF4-FFF2-40B4-BE49-F238E27FC236}">
                <a16:creationId xmlns:a16="http://schemas.microsoft.com/office/drawing/2014/main" id="{68183B80-A6D0-4066-8BA2-B85B2F008505}"/>
              </a:ext>
            </a:extLst>
          </p:cNvPr>
          <p:cNvSpPr txBox="1"/>
          <p:nvPr/>
        </p:nvSpPr>
        <p:spPr>
          <a:xfrm>
            <a:off x="4727899" y="2858527"/>
            <a:ext cx="5614101" cy="646331"/>
          </a:xfrm>
          <a:prstGeom prst="rect">
            <a:avLst/>
          </a:prstGeom>
          <a:noFill/>
        </p:spPr>
        <p:txBody>
          <a:bodyPr wrap="none" rtlCol="0">
            <a:spAutoFit/>
          </a:bodyPr>
          <a:lstStyle/>
          <a:p>
            <a:r>
              <a:rPr lang="en-US" dirty="0"/>
              <a:t>What </a:t>
            </a:r>
            <a:r>
              <a:rPr lang="en-US" dirty="0" err="1"/>
              <a:t>ar</a:t>
            </a:r>
            <a:r>
              <a:rPr lang="en-US" dirty="0"/>
              <a:t> the doing </a:t>
            </a:r>
            <a:r>
              <a:rPr lang="en-US" dirty="0" err="1"/>
              <a:t>pupting</a:t>
            </a:r>
            <a:r>
              <a:rPr lang="en-US" dirty="0"/>
              <a:t> FIB(PARTNER) a mange context</a:t>
            </a:r>
          </a:p>
          <a:p>
            <a:r>
              <a:rPr lang="en-US" dirty="0"/>
              <a:t>That will </a:t>
            </a:r>
            <a:r>
              <a:rPr lang="en-US" dirty="0" err="1"/>
              <a:t>inteo</a:t>
            </a:r>
            <a:r>
              <a:rPr lang="en-US" dirty="0"/>
              <a:t> </a:t>
            </a:r>
            <a:r>
              <a:rPr lang="en-US" dirty="0" err="1"/>
              <a:t>onPoceltXT.ext</a:t>
            </a:r>
            <a:r>
              <a:rPr lang="en-US" strike="sngStrike" dirty="0"/>
              <a:t> (tv, cartoons images)</a:t>
            </a:r>
          </a:p>
        </p:txBody>
      </p:sp>
      <p:cxnSp>
        <p:nvCxnSpPr>
          <p:cNvPr id="13" name="Straight Connector 12">
            <a:extLst>
              <a:ext uri="{FF2B5EF4-FFF2-40B4-BE49-F238E27FC236}">
                <a16:creationId xmlns:a16="http://schemas.microsoft.com/office/drawing/2014/main" id="{F60C78A7-5483-49F0-A206-7F7BBE99C5AC}"/>
              </a:ext>
            </a:extLst>
          </p:cNvPr>
          <p:cNvCxnSpPr/>
          <p:nvPr/>
        </p:nvCxnSpPr>
        <p:spPr>
          <a:xfrm>
            <a:off x="5410200" y="313414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CE72D8E-8AC0-4E0F-977F-7725BA9F7680}"/>
              </a:ext>
            </a:extLst>
          </p:cNvPr>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5" name="Rectangle 14">
            <a:extLst>
              <a:ext uri="{FF2B5EF4-FFF2-40B4-BE49-F238E27FC236}">
                <a16:creationId xmlns:a16="http://schemas.microsoft.com/office/drawing/2014/main" id="{8DFD1350-9990-4656-ABCD-FDF62A53932D}"/>
              </a:ext>
            </a:extLst>
          </p:cNvPr>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a:t>
            </a:r>
          </a:p>
        </p:txBody>
      </p:sp>
      <p:sp>
        <p:nvSpPr>
          <p:cNvPr id="16" name="Rectangle 15">
            <a:extLst>
              <a:ext uri="{FF2B5EF4-FFF2-40B4-BE49-F238E27FC236}">
                <a16:creationId xmlns:a16="http://schemas.microsoft.com/office/drawing/2014/main" id="{C8A0A2E7-8CEA-4142-8752-EAD1BDC348BC}"/>
              </a:ext>
            </a:extLst>
          </p:cNvPr>
          <p:cNvSpPr/>
          <p:nvPr/>
        </p:nvSpPr>
        <p:spPr>
          <a:xfrm>
            <a:off x="4753299" y="2700157"/>
            <a:ext cx="6096000" cy="804701"/>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C47B4CC-3E1F-421A-8D6F-41FF5274B4CA}"/>
              </a:ext>
            </a:extLst>
          </p:cNvPr>
          <p:cNvPicPr>
            <a:picLocks noChangeAspect="1"/>
          </p:cNvPicPr>
          <p:nvPr/>
        </p:nvPicPr>
        <p:blipFill>
          <a:blip r:embed="rId4"/>
          <a:stretch>
            <a:fillRect/>
          </a:stretch>
        </p:blipFill>
        <p:spPr>
          <a:xfrm>
            <a:off x="10375693" y="3098819"/>
            <a:ext cx="465365" cy="308154"/>
          </a:xfrm>
          <a:prstGeom prst="rect">
            <a:avLst/>
          </a:prstGeom>
        </p:spPr>
      </p:pic>
      <p:cxnSp>
        <p:nvCxnSpPr>
          <p:cNvPr id="19" name="Straight Connector 18">
            <a:extLst>
              <a:ext uri="{FF2B5EF4-FFF2-40B4-BE49-F238E27FC236}">
                <a16:creationId xmlns:a16="http://schemas.microsoft.com/office/drawing/2014/main" id="{739596F9-666F-4C02-883B-D0375E525E6F}"/>
              </a:ext>
            </a:extLst>
          </p:cNvPr>
          <p:cNvCxnSpPr/>
          <p:nvPr/>
        </p:nvCxnSpPr>
        <p:spPr>
          <a:xfrm flipV="1">
            <a:off x="10342000" y="2676366"/>
            <a:ext cx="507299" cy="96701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2C4ACC1-EC56-4C11-86F8-63D17FC402DF}"/>
              </a:ext>
            </a:extLst>
          </p:cNvPr>
          <p:cNvPicPr>
            <a:picLocks noChangeAspect="1"/>
          </p:cNvPicPr>
          <p:nvPr/>
        </p:nvPicPr>
        <p:blipFill>
          <a:blip r:embed="rId5"/>
          <a:stretch>
            <a:fillRect/>
          </a:stretch>
        </p:blipFill>
        <p:spPr>
          <a:xfrm>
            <a:off x="4635824" y="4024293"/>
            <a:ext cx="1933575" cy="2276475"/>
          </a:xfrm>
          <a:prstGeom prst="rect">
            <a:avLst/>
          </a:prstGeom>
        </p:spPr>
      </p:pic>
      <p:sp>
        <p:nvSpPr>
          <p:cNvPr id="21" name="Rectangle 20">
            <a:extLst>
              <a:ext uri="{FF2B5EF4-FFF2-40B4-BE49-F238E27FC236}">
                <a16:creationId xmlns:a16="http://schemas.microsoft.com/office/drawing/2014/main" id="{BEC9630F-E873-4737-AB72-485E641C5EA1}"/>
              </a:ext>
            </a:extLst>
          </p:cNvPr>
          <p:cNvSpPr/>
          <p:nvPr/>
        </p:nvSpPr>
        <p:spPr>
          <a:xfrm>
            <a:off x="7505700" y="4165600"/>
            <a:ext cx="2044700" cy="176512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7C7E1CE1-91C9-4061-8D55-CD215CD90AA2}"/>
              </a:ext>
            </a:extLst>
          </p:cNvPr>
          <p:cNvPicPr>
            <a:picLocks noChangeAspect="1"/>
          </p:cNvPicPr>
          <p:nvPr/>
        </p:nvPicPr>
        <p:blipFill>
          <a:blip r:embed="rId6"/>
          <a:stretch>
            <a:fillRect/>
          </a:stretch>
        </p:blipFill>
        <p:spPr>
          <a:xfrm>
            <a:off x="7732551" y="4531085"/>
            <a:ext cx="463550" cy="485914"/>
          </a:xfrm>
          <a:prstGeom prst="rect">
            <a:avLst/>
          </a:prstGeom>
        </p:spPr>
      </p:pic>
      <p:sp>
        <p:nvSpPr>
          <p:cNvPr id="26" name="Rectangle 25">
            <a:extLst>
              <a:ext uri="{FF2B5EF4-FFF2-40B4-BE49-F238E27FC236}">
                <a16:creationId xmlns:a16="http://schemas.microsoft.com/office/drawing/2014/main" id="{EA9149FA-3429-4D83-A850-2C549B139DD5}"/>
              </a:ext>
            </a:extLst>
          </p:cNvPr>
          <p:cNvSpPr/>
          <p:nvPr/>
        </p:nvSpPr>
        <p:spPr>
          <a:xfrm>
            <a:off x="7505700" y="4110368"/>
            <a:ext cx="2044700" cy="1811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27" name="Rectangle 26">
            <a:extLst>
              <a:ext uri="{FF2B5EF4-FFF2-40B4-BE49-F238E27FC236}">
                <a16:creationId xmlns:a16="http://schemas.microsoft.com/office/drawing/2014/main" id="{5A29AD83-D5F5-486B-8B24-5E0B3DCC29C2}"/>
              </a:ext>
            </a:extLst>
          </p:cNvPr>
          <p:cNvSpPr/>
          <p:nvPr/>
        </p:nvSpPr>
        <p:spPr>
          <a:xfrm>
            <a:off x="7505699" y="4305205"/>
            <a:ext cx="2044699" cy="965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pic>
        <p:nvPicPr>
          <p:cNvPr id="28" name="Picture 27">
            <a:extLst>
              <a:ext uri="{FF2B5EF4-FFF2-40B4-BE49-F238E27FC236}">
                <a16:creationId xmlns:a16="http://schemas.microsoft.com/office/drawing/2014/main" id="{114579CD-DD35-4882-82F5-60A66E33FE73}"/>
              </a:ext>
            </a:extLst>
          </p:cNvPr>
          <p:cNvPicPr>
            <a:picLocks noChangeAspect="1"/>
          </p:cNvPicPr>
          <p:nvPr/>
        </p:nvPicPr>
        <p:blipFill>
          <a:blip r:embed="rId7"/>
          <a:stretch>
            <a:fillRect/>
          </a:stretch>
        </p:blipFill>
        <p:spPr>
          <a:xfrm>
            <a:off x="8301440" y="4535414"/>
            <a:ext cx="463550" cy="588834"/>
          </a:xfrm>
          <a:prstGeom prst="rect">
            <a:avLst/>
          </a:prstGeom>
        </p:spPr>
      </p:pic>
      <p:pic>
        <p:nvPicPr>
          <p:cNvPr id="29" name="Picture 28">
            <a:extLst>
              <a:ext uri="{FF2B5EF4-FFF2-40B4-BE49-F238E27FC236}">
                <a16:creationId xmlns:a16="http://schemas.microsoft.com/office/drawing/2014/main" id="{26464FFC-09F0-481C-804A-FC595DBBE7A9}"/>
              </a:ext>
            </a:extLst>
          </p:cNvPr>
          <p:cNvPicPr>
            <a:picLocks noChangeAspect="1"/>
          </p:cNvPicPr>
          <p:nvPr/>
        </p:nvPicPr>
        <p:blipFill>
          <a:blip r:embed="rId8"/>
          <a:stretch>
            <a:fillRect/>
          </a:stretch>
        </p:blipFill>
        <p:spPr>
          <a:xfrm>
            <a:off x="7732551" y="5245071"/>
            <a:ext cx="520581" cy="355629"/>
          </a:xfrm>
          <a:prstGeom prst="rect">
            <a:avLst/>
          </a:prstGeom>
        </p:spPr>
      </p:pic>
      <p:pic>
        <p:nvPicPr>
          <p:cNvPr id="30" name="Picture 29">
            <a:extLst>
              <a:ext uri="{FF2B5EF4-FFF2-40B4-BE49-F238E27FC236}">
                <a16:creationId xmlns:a16="http://schemas.microsoft.com/office/drawing/2014/main" id="{4EB43EC8-54BB-4FDC-9767-741C6EB5425F}"/>
              </a:ext>
            </a:extLst>
          </p:cNvPr>
          <p:cNvPicPr>
            <a:picLocks noChangeAspect="1"/>
          </p:cNvPicPr>
          <p:nvPr/>
        </p:nvPicPr>
        <p:blipFill>
          <a:blip r:embed="rId5"/>
          <a:stretch>
            <a:fillRect/>
          </a:stretch>
        </p:blipFill>
        <p:spPr>
          <a:xfrm>
            <a:off x="8868057" y="4482431"/>
            <a:ext cx="579276" cy="682005"/>
          </a:xfrm>
          <a:prstGeom prst="rect">
            <a:avLst/>
          </a:prstGeom>
        </p:spPr>
      </p:pic>
      <p:sp>
        <p:nvSpPr>
          <p:cNvPr id="32" name="Rectangle 31">
            <a:extLst>
              <a:ext uri="{FF2B5EF4-FFF2-40B4-BE49-F238E27FC236}">
                <a16:creationId xmlns:a16="http://schemas.microsoft.com/office/drawing/2014/main" id="{A42549DE-7D5E-4C6C-A689-971706E88FA3}"/>
              </a:ext>
            </a:extLst>
          </p:cNvPr>
          <p:cNvSpPr/>
          <p:nvPr/>
        </p:nvSpPr>
        <p:spPr>
          <a:xfrm>
            <a:off x="9768007" y="4134438"/>
            <a:ext cx="2044700" cy="176512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7C26761-4804-4C1C-A133-411E3E3FCD4E}"/>
              </a:ext>
            </a:extLst>
          </p:cNvPr>
          <p:cNvSpPr/>
          <p:nvPr/>
        </p:nvSpPr>
        <p:spPr>
          <a:xfrm>
            <a:off x="9768007" y="4079206"/>
            <a:ext cx="2044700" cy="1811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35" name="Rectangle 34">
            <a:extLst>
              <a:ext uri="{FF2B5EF4-FFF2-40B4-BE49-F238E27FC236}">
                <a16:creationId xmlns:a16="http://schemas.microsoft.com/office/drawing/2014/main" id="{DDE242CB-4B22-4995-9FAD-802B8C523F98}"/>
              </a:ext>
            </a:extLst>
          </p:cNvPr>
          <p:cNvSpPr/>
          <p:nvPr/>
        </p:nvSpPr>
        <p:spPr>
          <a:xfrm>
            <a:off x="9768006" y="4274043"/>
            <a:ext cx="2044699" cy="965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39" name="Rectangle 38">
            <a:extLst>
              <a:ext uri="{FF2B5EF4-FFF2-40B4-BE49-F238E27FC236}">
                <a16:creationId xmlns:a16="http://schemas.microsoft.com/office/drawing/2014/main" id="{437B6DFE-D093-41D7-926B-62A1905A8BC4}"/>
              </a:ext>
            </a:extLst>
          </p:cNvPr>
          <p:cNvSpPr/>
          <p:nvPr/>
        </p:nvSpPr>
        <p:spPr>
          <a:xfrm>
            <a:off x="9956800" y="4482431"/>
            <a:ext cx="1600200" cy="1247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E060BDC-10E9-4380-9122-6BADA481F683}"/>
              </a:ext>
            </a:extLst>
          </p:cNvPr>
          <p:cNvSpPr txBox="1"/>
          <p:nvPr/>
        </p:nvSpPr>
        <p:spPr>
          <a:xfrm>
            <a:off x="10071088" y="4437063"/>
            <a:ext cx="606256" cy="215444"/>
          </a:xfrm>
          <a:prstGeom prst="rect">
            <a:avLst/>
          </a:prstGeom>
          <a:noFill/>
        </p:spPr>
        <p:txBody>
          <a:bodyPr wrap="none" rtlCol="0">
            <a:spAutoFit/>
          </a:bodyPr>
          <a:lstStyle/>
          <a:p>
            <a:r>
              <a:rPr lang="en-US" sz="800" dirty="0"/>
              <a:t>Die </a:t>
            </a:r>
            <a:r>
              <a:rPr lang="en-US" sz="800" dirty="0" err="1"/>
              <a:t>Biebel</a:t>
            </a:r>
            <a:endParaRPr lang="en-US" sz="800" dirty="0"/>
          </a:p>
        </p:txBody>
      </p:sp>
      <p:sp>
        <p:nvSpPr>
          <p:cNvPr id="41" name="Rectangle 40">
            <a:extLst>
              <a:ext uri="{FF2B5EF4-FFF2-40B4-BE49-F238E27FC236}">
                <a16:creationId xmlns:a16="http://schemas.microsoft.com/office/drawing/2014/main" id="{19A36A50-FC66-43B5-88DA-DC4168402294}"/>
              </a:ext>
            </a:extLst>
          </p:cNvPr>
          <p:cNvSpPr/>
          <p:nvPr/>
        </p:nvSpPr>
        <p:spPr>
          <a:xfrm>
            <a:off x="9967473" y="4468730"/>
            <a:ext cx="167115" cy="1247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04971F7-60EE-4238-993C-3B30C41F527C}"/>
              </a:ext>
            </a:extLst>
          </p:cNvPr>
          <p:cNvSpPr/>
          <p:nvPr/>
        </p:nvSpPr>
        <p:spPr>
          <a:xfrm>
            <a:off x="9967473" y="4652507"/>
            <a:ext cx="1600200" cy="1247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Mathew</a:t>
            </a:r>
          </a:p>
        </p:txBody>
      </p:sp>
      <p:sp>
        <p:nvSpPr>
          <p:cNvPr id="43" name="Rectangle 42">
            <a:extLst>
              <a:ext uri="{FF2B5EF4-FFF2-40B4-BE49-F238E27FC236}">
                <a16:creationId xmlns:a16="http://schemas.microsoft.com/office/drawing/2014/main" id="{9FD94490-E088-4B67-AA33-FAEA064ED92E}"/>
              </a:ext>
            </a:extLst>
          </p:cNvPr>
          <p:cNvSpPr/>
          <p:nvPr/>
        </p:nvSpPr>
        <p:spPr>
          <a:xfrm>
            <a:off x="9956800" y="4656581"/>
            <a:ext cx="167115" cy="1247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7E39D53-8B75-4188-8099-14F4B9303E1A}"/>
              </a:ext>
            </a:extLst>
          </p:cNvPr>
          <p:cNvSpPr/>
          <p:nvPr/>
        </p:nvSpPr>
        <p:spPr>
          <a:xfrm>
            <a:off x="9956800" y="4829831"/>
            <a:ext cx="1600200" cy="7708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45" name="Rectangle 44">
            <a:extLst>
              <a:ext uri="{FF2B5EF4-FFF2-40B4-BE49-F238E27FC236}">
                <a16:creationId xmlns:a16="http://schemas.microsoft.com/office/drawing/2014/main" id="{4E7BDE17-A6C9-42BE-9685-753D0636E125}"/>
              </a:ext>
            </a:extLst>
          </p:cNvPr>
          <p:cNvSpPr/>
          <p:nvPr/>
        </p:nvSpPr>
        <p:spPr>
          <a:xfrm>
            <a:off x="9944450" y="5641556"/>
            <a:ext cx="1600200" cy="1907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schemeClr val="tx1"/>
              </a:solidFill>
            </a:endParaRPr>
          </a:p>
        </p:txBody>
      </p:sp>
      <p:sp>
        <p:nvSpPr>
          <p:cNvPr id="46" name="TextBox 45">
            <a:extLst>
              <a:ext uri="{FF2B5EF4-FFF2-40B4-BE49-F238E27FC236}">
                <a16:creationId xmlns:a16="http://schemas.microsoft.com/office/drawing/2014/main" id="{35379A78-E693-43D9-92A4-AC5BAA7597A1}"/>
              </a:ext>
            </a:extLst>
          </p:cNvPr>
          <p:cNvSpPr txBox="1"/>
          <p:nvPr/>
        </p:nvSpPr>
        <p:spPr>
          <a:xfrm>
            <a:off x="10160464" y="5582004"/>
            <a:ext cx="1396536" cy="338554"/>
          </a:xfrm>
          <a:prstGeom prst="rect">
            <a:avLst/>
          </a:prstGeom>
          <a:noFill/>
        </p:spPr>
        <p:txBody>
          <a:bodyPr wrap="none" rtlCol="0">
            <a:spAutoFit/>
          </a:bodyPr>
          <a:lstStyle/>
          <a:p>
            <a:r>
              <a:rPr lang="en-US" sz="800" dirty="0" err="1"/>
              <a:t>nonPolicOperatoinLgoical</a:t>
            </a:r>
            <a:endParaRPr lang="en-US" sz="800" dirty="0"/>
          </a:p>
          <a:p>
            <a:r>
              <a:rPr lang="en-US" sz="800" dirty="0" err="1"/>
              <a:t>nonPolcieScularOdumLogical</a:t>
            </a:r>
            <a:endParaRPr lang="en-US" sz="800" dirty="0"/>
          </a:p>
        </p:txBody>
      </p:sp>
      <p:sp>
        <p:nvSpPr>
          <p:cNvPr id="47" name="Rectangle 46">
            <a:extLst>
              <a:ext uri="{FF2B5EF4-FFF2-40B4-BE49-F238E27FC236}">
                <a16:creationId xmlns:a16="http://schemas.microsoft.com/office/drawing/2014/main" id="{E53CF30E-ED1B-4AA3-92F8-D71992996F02}"/>
              </a:ext>
            </a:extLst>
          </p:cNvPr>
          <p:cNvSpPr/>
          <p:nvPr/>
        </p:nvSpPr>
        <p:spPr>
          <a:xfrm>
            <a:off x="2373517" y="4718139"/>
            <a:ext cx="2044700" cy="176512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C669963-2F0C-4CE0-A3E8-F1848F78E9B1}"/>
              </a:ext>
            </a:extLst>
          </p:cNvPr>
          <p:cNvSpPr/>
          <p:nvPr/>
        </p:nvSpPr>
        <p:spPr>
          <a:xfrm>
            <a:off x="2373517" y="4662907"/>
            <a:ext cx="2044700" cy="18115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0" name="Rectangle 49">
            <a:extLst>
              <a:ext uri="{FF2B5EF4-FFF2-40B4-BE49-F238E27FC236}">
                <a16:creationId xmlns:a16="http://schemas.microsoft.com/office/drawing/2014/main" id="{21C5B5ED-5CA3-4A6C-88F4-E74C74D29A61}"/>
              </a:ext>
            </a:extLst>
          </p:cNvPr>
          <p:cNvSpPr/>
          <p:nvPr/>
        </p:nvSpPr>
        <p:spPr>
          <a:xfrm>
            <a:off x="2373516" y="4857744"/>
            <a:ext cx="2044699" cy="965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pic>
        <p:nvPicPr>
          <p:cNvPr id="54" name="Picture 53">
            <a:extLst>
              <a:ext uri="{FF2B5EF4-FFF2-40B4-BE49-F238E27FC236}">
                <a16:creationId xmlns:a16="http://schemas.microsoft.com/office/drawing/2014/main" id="{FB18948D-A249-46C3-9FB4-C382EAE66DC6}"/>
              </a:ext>
            </a:extLst>
          </p:cNvPr>
          <p:cNvPicPr>
            <a:picLocks noChangeAspect="1"/>
          </p:cNvPicPr>
          <p:nvPr/>
        </p:nvPicPr>
        <p:blipFill>
          <a:blip r:embed="rId9"/>
          <a:stretch>
            <a:fillRect/>
          </a:stretch>
        </p:blipFill>
        <p:spPr>
          <a:xfrm>
            <a:off x="2557934" y="5148033"/>
            <a:ext cx="696956" cy="1141170"/>
          </a:xfrm>
          <a:prstGeom prst="rect">
            <a:avLst/>
          </a:prstGeom>
        </p:spPr>
      </p:pic>
      <p:cxnSp>
        <p:nvCxnSpPr>
          <p:cNvPr id="56" name="Straight Connector 55">
            <a:extLst>
              <a:ext uri="{FF2B5EF4-FFF2-40B4-BE49-F238E27FC236}">
                <a16:creationId xmlns:a16="http://schemas.microsoft.com/office/drawing/2014/main" id="{408CB0C6-F269-4846-BA23-C90311B12152}"/>
              </a:ext>
            </a:extLst>
          </p:cNvPr>
          <p:cNvCxnSpPr/>
          <p:nvPr/>
        </p:nvCxnSpPr>
        <p:spPr>
          <a:xfrm flipV="1">
            <a:off x="2373516" y="5422885"/>
            <a:ext cx="1042784" cy="7112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B109B0F6-2DF6-4D5F-8CFE-64DF6CEAF384}"/>
              </a:ext>
            </a:extLst>
          </p:cNvPr>
          <p:cNvSpPr/>
          <p:nvPr/>
        </p:nvSpPr>
        <p:spPr>
          <a:xfrm>
            <a:off x="3646282" y="5148033"/>
            <a:ext cx="544909" cy="6008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8" name="Oval 57">
            <a:extLst>
              <a:ext uri="{FF2B5EF4-FFF2-40B4-BE49-F238E27FC236}">
                <a16:creationId xmlns:a16="http://schemas.microsoft.com/office/drawing/2014/main" id="{87788727-3002-48C5-B1A1-D66F26C4AF15}"/>
              </a:ext>
            </a:extLst>
          </p:cNvPr>
          <p:cNvSpPr/>
          <p:nvPr/>
        </p:nvSpPr>
        <p:spPr>
          <a:xfrm>
            <a:off x="3683595" y="5664931"/>
            <a:ext cx="544909" cy="60082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874EDFF-67CF-4CBB-9BFC-5D4F6AA8275D}"/>
              </a:ext>
            </a:extLst>
          </p:cNvPr>
          <p:cNvSpPr/>
          <p:nvPr/>
        </p:nvSpPr>
        <p:spPr>
          <a:xfrm>
            <a:off x="2540854" y="5100896"/>
            <a:ext cx="849721" cy="1141170"/>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046A31-F170-42ED-ABDD-3E5BEE71B7EF}"/>
              </a:ext>
            </a:extLst>
          </p:cNvPr>
          <p:cNvSpPr/>
          <p:nvPr/>
        </p:nvSpPr>
        <p:spPr>
          <a:xfrm>
            <a:off x="3406772" y="2003638"/>
            <a:ext cx="7591427" cy="512502"/>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AB56BD4-54DB-47FF-B2EE-21DBC2B93A22}"/>
              </a:ext>
            </a:extLst>
          </p:cNvPr>
          <p:cNvSpPr/>
          <p:nvPr/>
        </p:nvSpPr>
        <p:spPr>
          <a:xfrm>
            <a:off x="3706381" y="5268802"/>
            <a:ext cx="372661" cy="357243"/>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3A80C2B1-CDD3-4D20-A2F6-FBED94F769DD}"/>
              </a:ext>
            </a:extLst>
          </p:cNvPr>
          <p:cNvSpPr/>
          <p:nvPr/>
        </p:nvSpPr>
        <p:spPr>
          <a:xfrm>
            <a:off x="3769718" y="5598393"/>
            <a:ext cx="372661" cy="357243"/>
          </a:xfrm>
          <a:prstGeom prst="ellipse">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Arrow Connector 63">
            <a:extLst>
              <a:ext uri="{FF2B5EF4-FFF2-40B4-BE49-F238E27FC236}">
                <a16:creationId xmlns:a16="http://schemas.microsoft.com/office/drawing/2014/main" id="{83153FB6-9D87-4AC4-8852-AC1B01C2EB59}"/>
              </a:ext>
            </a:extLst>
          </p:cNvPr>
          <p:cNvCxnSpPr>
            <a:endCxn id="61" idx="7"/>
          </p:cNvCxnSpPr>
          <p:nvPr/>
        </p:nvCxnSpPr>
        <p:spPr>
          <a:xfrm flipH="1">
            <a:off x="4024467" y="4110368"/>
            <a:ext cx="611357" cy="12107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0F9CD7F-B26D-4675-A400-A87E6B8F46DF}"/>
              </a:ext>
            </a:extLst>
          </p:cNvPr>
          <p:cNvSpPr txBox="1"/>
          <p:nvPr/>
        </p:nvSpPr>
        <p:spPr>
          <a:xfrm>
            <a:off x="4552364" y="3714176"/>
            <a:ext cx="3397148" cy="369332"/>
          </a:xfrm>
          <a:prstGeom prst="rect">
            <a:avLst/>
          </a:prstGeom>
          <a:noFill/>
        </p:spPr>
        <p:txBody>
          <a:bodyPr wrap="none" rtlCol="0">
            <a:spAutoFit/>
          </a:bodyPr>
          <a:lstStyle/>
          <a:p>
            <a:r>
              <a:rPr lang="en-US" dirty="0"/>
              <a:t>x/y </a:t>
            </a:r>
            <a:r>
              <a:rPr lang="en-US" dirty="0" err="1"/>
              <a:t>nonPoliceSoul.nonPolcieCfg.</a:t>
            </a:r>
            <a:r>
              <a:rPr lang="en-US" sz="800" strike="sngStrike" dirty="0" err="1"/>
              <a:t>marx</a:t>
            </a:r>
            <a:endParaRPr lang="en-US" sz="800" strike="sngStrike" dirty="0"/>
          </a:p>
        </p:txBody>
      </p:sp>
      <p:pic>
        <p:nvPicPr>
          <p:cNvPr id="67" name="Picture 66">
            <a:extLst>
              <a:ext uri="{FF2B5EF4-FFF2-40B4-BE49-F238E27FC236}">
                <a16:creationId xmlns:a16="http://schemas.microsoft.com/office/drawing/2014/main" id="{1EBF5657-D1BF-4369-AFF3-277B64F9FD0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7333" y="1599089"/>
            <a:ext cx="2150601" cy="1610875"/>
          </a:xfrm>
          <a:prstGeom prst="rect">
            <a:avLst/>
          </a:prstGeom>
        </p:spPr>
      </p:pic>
      <p:sp>
        <p:nvSpPr>
          <p:cNvPr id="68" name="Rectangle 67">
            <a:extLst>
              <a:ext uri="{FF2B5EF4-FFF2-40B4-BE49-F238E27FC236}">
                <a16:creationId xmlns:a16="http://schemas.microsoft.com/office/drawing/2014/main" id="{CC958FB9-F376-4CC6-8C4B-8543F2F55E8D}"/>
              </a:ext>
            </a:extLst>
          </p:cNvPr>
          <p:cNvSpPr/>
          <p:nvPr/>
        </p:nvSpPr>
        <p:spPr>
          <a:xfrm>
            <a:off x="391253" y="1533793"/>
            <a:ext cx="2166682" cy="1759164"/>
          </a:xfrm>
          <a:prstGeom prst="rect">
            <a:avLst/>
          </a:prstGeom>
          <a:solidFill>
            <a:srgbClr val="FFFFFF">
              <a:alpha val="6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EE850570-4DBC-4F9B-91F2-D68B17EE202B}"/>
              </a:ext>
            </a:extLst>
          </p:cNvPr>
          <p:cNvCxnSpPr>
            <a:cxnSpLocks/>
          </p:cNvCxnSpPr>
          <p:nvPr/>
        </p:nvCxnSpPr>
        <p:spPr>
          <a:xfrm flipV="1">
            <a:off x="294816" y="1395830"/>
            <a:ext cx="2485571" cy="1949014"/>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01A21DCE-E635-46AD-95BD-60DEE27F8804}"/>
              </a:ext>
            </a:extLst>
          </p:cNvPr>
          <p:cNvSpPr txBox="1"/>
          <p:nvPr/>
        </p:nvSpPr>
        <p:spPr>
          <a:xfrm>
            <a:off x="255787" y="1271931"/>
            <a:ext cx="3918252" cy="369332"/>
          </a:xfrm>
          <a:prstGeom prst="rect">
            <a:avLst/>
          </a:prstGeom>
          <a:noFill/>
        </p:spPr>
        <p:txBody>
          <a:bodyPr wrap="none" rtlCol="0">
            <a:spAutoFit/>
          </a:bodyPr>
          <a:lstStyle/>
          <a:p>
            <a:r>
              <a:rPr lang="en-US" b="1" dirty="0"/>
              <a:t>FEDERAL DEFAULT </a:t>
            </a:r>
            <a:r>
              <a:rPr lang="en-US" dirty="0"/>
              <a:t>1986/7 </a:t>
            </a:r>
            <a:r>
              <a:rPr lang="en-US" sz="900" dirty="0"/>
              <a:t>!HOMCE:GHOST</a:t>
            </a:r>
            <a:r>
              <a:rPr lang="en-US" sz="900" strike="sngStrike" dirty="0"/>
              <a:t>(EXOCISIT)</a:t>
            </a:r>
          </a:p>
        </p:txBody>
      </p:sp>
    </p:spTree>
    <p:extLst>
      <p:ext uri="{BB962C8B-B14F-4D97-AF65-F5344CB8AC3E}">
        <p14:creationId xmlns:p14="http://schemas.microsoft.com/office/powerpoint/2010/main" val="2734081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44538AB-64A9-4B62-8F69-9A8E95C28253}"/>
              </a:ext>
            </a:extLst>
          </p:cNvPr>
          <p:cNvSpPr/>
          <p:nvPr/>
        </p:nvSpPr>
        <p:spPr>
          <a:xfrm>
            <a:off x="3102982" y="3186668"/>
            <a:ext cx="1236236" cy="369332"/>
          </a:xfrm>
          <a:prstGeom prst="rect">
            <a:avLst/>
          </a:prstGeom>
        </p:spPr>
        <p:txBody>
          <a:bodyPr wrap="none">
            <a:spAutoFit/>
          </a:bodyPr>
          <a:lstStyle/>
          <a:p>
            <a:r>
              <a:rPr lang="en-US" dirty="0"/>
              <a:t>sue </a:t>
            </a:r>
            <a:r>
              <a:rPr lang="en-US" dirty="0" err="1"/>
              <a:t>indians</a:t>
            </a:r>
            <a:endParaRPr lang="en-US" dirty="0"/>
          </a:p>
        </p:txBody>
      </p:sp>
      <p:sp>
        <p:nvSpPr>
          <p:cNvPr id="5" name="Rectangle 4">
            <a:extLst>
              <a:ext uri="{FF2B5EF4-FFF2-40B4-BE49-F238E27FC236}">
                <a16:creationId xmlns:a16="http://schemas.microsoft.com/office/drawing/2014/main" id="{9F438F0A-9392-453C-8EC7-6A4882F09215}"/>
              </a:ext>
            </a:extLst>
          </p:cNvPr>
          <p:cNvSpPr/>
          <p:nvPr/>
        </p:nvSpPr>
        <p:spPr>
          <a:xfrm>
            <a:off x="0" y="3022600"/>
            <a:ext cx="2832100" cy="5334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Joeb</a:t>
            </a:r>
            <a:r>
              <a:rPr lang="en-US" dirty="0"/>
              <a:t>/</a:t>
            </a:r>
            <a:r>
              <a:rPr lang="en-US" dirty="0" err="1"/>
              <a:t>Joeb</a:t>
            </a:r>
            <a:endParaRPr lang="en-US" dirty="0"/>
          </a:p>
        </p:txBody>
      </p:sp>
      <p:pic>
        <p:nvPicPr>
          <p:cNvPr id="7" name="Picture 6">
            <a:extLst>
              <a:ext uri="{FF2B5EF4-FFF2-40B4-BE49-F238E27FC236}">
                <a16:creationId xmlns:a16="http://schemas.microsoft.com/office/drawing/2014/main" id="{226F8A0D-3443-49A3-A0A2-5F52A6C952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05613" y="2533650"/>
            <a:ext cx="1007533" cy="1511300"/>
          </a:xfrm>
          <a:prstGeom prst="rect">
            <a:avLst/>
          </a:prstGeom>
        </p:spPr>
      </p:pic>
      <p:sp>
        <p:nvSpPr>
          <p:cNvPr id="8" name="Rectangle 7">
            <a:extLst>
              <a:ext uri="{FF2B5EF4-FFF2-40B4-BE49-F238E27FC236}">
                <a16:creationId xmlns:a16="http://schemas.microsoft.com/office/drawing/2014/main" id="{10B428EC-843D-4F3E-BD20-D1197C5D163F}"/>
              </a:ext>
            </a:extLst>
          </p:cNvPr>
          <p:cNvSpPr/>
          <p:nvPr/>
        </p:nvSpPr>
        <p:spPr>
          <a:xfrm>
            <a:off x="0" y="2489200"/>
            <a:ext cx="2832100" cy="45720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Deborah</a:t>
            </a:r>
          </a:p>
        </p:txBody>
      </p:sp>
      <p:sp>
        <p:nvSpPr>
          <p:cNvPr id="9" name="Rectangle 8">
            <a:extLst>
              <a:ext uri="{FF2B5EF4-FFF2-40B4-BE49-F238E27FC236}">
                <a16:creationId xmlns:a16="http://schemas.microsoft.com/office/drawing/2014/main" id="{54B2D2F2-CB69-47E2-A205-BEDCBAD687C6}"/>
              </a:ext>
            </a:extLst>
          </p:cNvPr>
          <p:cNvSpPr/>
          <p:nvPr/>
        </p:nvSpPr>
        <p:spPr>
          <a:xfrm>
            <a:off x="6117218" y="2546350"/>
            <a:ext cx="723275" cy="369332"/>
          </a:xfrm>
          <a:prstGeom prst="rect">
            <a:avLst/>
          </a:prstGeom>
        </p:spPr>
        <p:txBody>
          <a:bodyPr wrap="none">
            <a:spAutoFit/>
          </a:bodyPr>
          <a:lstStyle/>
          <a:p>
            <a:r>
              <a:rPr lang="en-US" dirty="0" err="1"/>
              <a:t>sioux</a:t>
            </a:r>
            <a:r>
              <a:rPr lang="en-US" dirty="0"/>
              <a:t> </a:t>
            </a:r>
          </a:p>
        </p:txBody>
      </p:sp>
      <p:sp>
        <p:nvSpPr>
          <p:cNvPr id="10" name="Rectangle 9">
            <a:extLst>
              <a:ext uri="{FF2B5EF4-FFF2-40B4-BE49-F238E27FC236}">
                <a16:creationId xmlns:a16="http://schemas.microsoft.com/office/drawing/2014/main" id="{E07F1CF4-D740-447E-AB7C-0DDFEA4378FD}"/>
              </a:ext>
            </a:extLst>
          </p:cNvPr>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1" name="Rectangle 10">
            <a:extLst>
              <a:ext uri="{FF2B5EF4-FFF2-40B4-BE49-F238E27FC236}">
                <a16:creationId xmlns:a16="http://schemas.microsoft.com/office/drawing/2014/main" id="{150C7433-E0D7-40E2-8220-34EE072602B1}"/>
              </a:ext>
            </a:extLst>
          </p:cNvPr>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Development</a:t>
            </a:r>
          </a:p>
        </p:txBody>
      </p:sp>
      <p:pic>
        <p:nvPicPr>
          <p:cNvPr id="12" name="Picture 11">
            <a:extLst>
              <a:ext uri="{FF2B5EF4-FFF2-40B4-BE49-F238E27FC236}">
                <a16:creationId xmlns:a16="http://schemas.microsoft.com/office/drawing/2014/main" id="{CC1F3299-716E-421C-B531-1D195AE4B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3141" y="1945398"/>
            <a:ext cx="1241270" cy="1241270"/>
          </a:xfrm>
          <a:prstGeom prst="rect">
            <a:avLst/>
          </a:prstGeom>
        </p:spPr>
      </p:pic>
      <p:pic>
        <p:nvPicPr>
          <p:cNvPr id="14" name="Picture 13">
            <a:extLst>
              <a:ext uri="{FF2B5EF4-FFF2-40B4-BE49-F238E27FC236}">
                <a16:creationId xmlns:a16="http://schemas.microsoft.com/office/drawing/2014/main" id="{AAC40984-86B1-4522-A652-27572B8A98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5797" y="2293844"/>
            <a:ext cx="1457512" cy="1457512"/>
          </a:xfrm>
          <a:prstGeom prst="rect">
            <a:avLst/>
          </a:prstGeom>
        </p:spPr>
      </p:pic>
      <p:sp>
        <p:nvSpPr>
          <p:cNvPr id="15" name="TextBox 14">
            <a:extLst>
              <a:ext uri="{FF2B5EF4-FFF2-40B4-BE49-F238E27FC236}">
                <a16:creationId xmlns:a16="http://schemas.microsoft.com/office/drawing/2014/main" id="{C857FBAD-C9E7-4531-9B40-8EC6D8BD132D}"/>
              </a:ext>
            </a:extLst>
          </p:cNvPr>
          <p:cNvSpPr txBox="1"/>
          <p:nvPr/>
        </p:nvSpPr>
        <p:spPr>
          <a:xfrm>
            <a:off x="3040100" y="4686300"/>
            <a:ext cx="766557" cy="215444"/>
          </a:xfrm>
          <a:prstGeom prst="rect">
            <a:avLst/>
          </a:prstGeom>
          <a:noFill/>
        </p:spPr>
        <p:txBody>
          <a:bodyPr wrap="none" rtlCol="0">
            <a:spAutoFit/>
          </a:bodyPr>
          <a:lstStyle/>
          <a:p>
            <a:r>
              <a:rPr lang="en-US" sz="800" strike="sngStrike" dirty="0"/>
              <a:t>!Apache </a:t>
            </a:r>
            <a:r>
              <a:rPr lang="en-US" sz="800" strike="sngStrike" dirty="0" err="1"/>
              <a:t>laura</a:t>
            </a:r>
            <a:endParaRPr lang="en-US" sz="800" strike="sngStrike" dirty="0"/>
          </a:p>
        </p:txBody>
      </p:sp>
      <p:sp>
        <p:nvSpPr>
          <p:cNvPr id="16" name="Rectangle 15">
            <a:extLst>
              <a:ext uri="{FF2B5EF4-FFF2-40B4-BE49-F238E27FC236}">
                <a16:creationId xmlns:a16="http://schemas.microsoft.com/office/drawing/2014/main" id="{44E5D7DF-4C75-48C6-B789-407EE3C89738}"/>
              </a:ext>
            </a:extLst>
          </p:cNvPr>
          <p:cNvSpPr/>
          <p:nvPr/>
        </p:nvSpPr>
        <p:spPr>
          <a:xfrm>
            <a:off x="3982338" y="4609356"/>
            <a:ext cx="723275" cy="369332"/>
          </a:xfrm>
          <a:prstGeom prst="rect">
            <a:avLst/>
          </a:prstGeom>
        </p:spPr>
        <p:txBody>
          <a:bodyPr wrap="none">
            <a:spAutoFit/>
          </a:bodyPr>
          <a:lstStyle/>
          <a:p>
            <a:r>
              <a:rPr lang="en-US" dirty="0" err="1"/>
              <a:t>sioux</a:t>
            </a:r>
            <a:r>
              <a:rPr lang="en-US" dirty="0"/>
              <a:t> </a:t>
            </a:r>
          </a:p>
        </p:txBody>
      </p:sp>
      <p:sp>
        <p:nvSpPr>
          <p:cNvPr id="17" name="TextBox 16">
            <a:extLst>
              <a:ext uri="{FF2B5EF4-FFF2-40B4-BE49-F238E27FC236}">
                <a16:creationId xmlns:a16="http://schemas.microsoft.com/office/drawing/2014/main" id="{DAC37062-804B-4A0B-A6E3-77B9418676DB}"/>
              </a:ext>
            </a:extLst>
          </p:cNvPr>
          <p:cNvSpPr txBox="1"/>
          <p:nvPr/>
        </p:nvSpPr>
        <p:spPr>
          <a:xfrm>
            <a:off x="3721100" y="5219700"/>
            <a:ext cx="6403035" cy="369332"/>
          </a:xfrm>
          <a:prstGeom prst="rect">
            <a:avLst/>
          </a:prstGeom>
          <a:noFill/>
        </p:spPr>
        <p:txBody>
          <a:bodyPr wrap="none" rtlCol="0">
            <a:spAutoFit/>
          </a:bodyPr>
          <a:lstStyle/>
          <a:p>
            <a:r>
              <a:rPr lang="en-US" dirty="0"/>
              <a:t>MAINATRINST(</a:t>
            </a:r>
            <a:r>
              <a:rPr lang="en-US" strike="sngStrike" dirty="0"/>
              <a:t>Stink foot indie </a:t>
            </a:r>
            <a:r>
              <a:rPr lang="en-US" sz="800" strike="sngStrike" dirty="0" err="1"/>
              <a:t>Predraq</a:t>
            </a:r>
            <a:r>
              <a:rPr lang="en-US" sz="800" strike="sngStrike" dirty="0"/>
              <a:t>(</a:t>
            </a:r>
            <a:r>
              <a:rPr lang="en-US" sz="800" strike="sngStrike" dirty="0" err="1"/>
              <a:t>whitecar.St.Nic.wilenad</a:t>
            </a:r>
            <a:r>
              <a:rPr lang="en-US" sz="800" strike="sngStrike" dirty="0"/>
              <a:t>)</a:t>
            </a:r>
            <a:r>
              <a:rPr lang="en-US" dirty="0"/>
              <a:t> WAR IN YUGLOAVIA)</a:t>
            </a:r>
          </a:p>
        </p:txBody>
      </p:sp>
      <p:cxnSp>
        <p:nvCxnSpPr>
          <p:cNvPr id="19" name="Straight Connector 18">
            <a:extLst>
              <a:ext uri="{FF2B5EF4-FFF2-40B4-BE49-F238E27FC236}">
                <a16:creationId xmlns:a16="http://schemas.microsoft.com/office/drawing/2014/main" id="{F1CF35BB-1555-4CBD-AA91-3CBB91B65814}"/>
              </a:ext>
            </a:extLst>
          </p:cNvPr>
          <p:cNvCxnSpPr/>
          <p:nvPr/>
        </p:nvCxnSpPr>
        <p:spPr>
          <a:xfrm flipV="1">
            <a:off x="6007100" y="2489200"/>
            <a:ext cx="673100" cy="697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67D6A9B-D073-4D61-8DB1-C11D45C794FF}"/>
              </a:ext>
            </a:extLst>
          </p:cNvPr>
          <p:cNvCxnSpPr/>
          <p:nvPr/>
        </p:nvCxnSpPr>
        <p:spPr>
          <a:xfrm flipV="1">
            <a:off x="4167027" y="4609356"/>
            <a:ext cx="707543" cy="2923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2881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TotalTime>
  <Words>494</Words>
  <Application>Microsoft Office PowerPoint</Application>
  <PresentationFormat>Widescreen</PresentationFormat>
  <Paragraphs>107</Paragraphs>
  <Slides>7</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 Unicode MS</vt:lpstr>
      <vt:lpstr>Arial</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Tarrant County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User_Kiosk_LL_Public</dc:creator>
  <cp:lastModifiedBy>Custom-tc-nrs05</cp:lastModifiedBy>
  <cp:revision>107</cp:revision>
  <dcterms:created xsi:type="dcterms:W3CDTF">2023-10-20T17:09:16Z</dcterms:created>
  <dcterms:modified xsi:type="dcterms:W3CDTF">2023-10-28T15:47:34Z</dcterms:modified>
</cp:coreProperties>
</file>